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bin" panose="020B0604020202020204" charset="0"/>
      <p:regular r:id="rId14"/>
    </p:embeddedFont>
    <p:embeddedFont>
      <p:font typeface="Canva Sans" panose="020B0604020202020204" charset="0"/>
      <p:regular r:id="rId15"/>
    </p:embeddedFont>
    <p:embeddedFont>
      <p:font typeface="Cosmic Octo Medium" panose="020B0604020202020204" charset="0"/>
      <p:regular r:id="rId16"/>
    </p:embeddedFont>
    <p:embeddedFont>
      <p:font typeface="Paytone On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7.sv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0.sv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4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37781" y="596882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053063" y="2185593"/>
            <a:ext cx="14048927" cy="10106815"/>
            <a:chOff x="0" y="0"/>
            <a:chExt cx="3700129" cy="26618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00129" cy="2661877"/>
            </a:xfrm>
            <a:custGeom>
              <a:avLst/>
              <a:gdLst/>
              <a:ahLst/>
              <a:cxnLst/>
              <a:rect l="l" t="t" r="r" b="b"/>
              <a:pathLst>
                <a:path w="3700129" h="2661877">
                  <a:moveTo>
                    <a:pt x="55107" y="0"/>
                  </a:moveTo>
                  <a:lnTo>
                    <a:pt x="3645022" y="0"/>
                  </a:lnTo>
                  <a:cubicBezTo>
                    <a:pt x="3659637" y="0"/>
                    <a:pt x="3673654" y="5806"/>
                    <a:pt x="3683989" y="16140"/>
                  </a:cubicBezTo>
                  <a:cubicBezTo>
                    <a:pt x="3694323" y="26475"/>
                    <a:pt x="3700129" y="40492"/>
                    <a:pt x="3700129" y="55107"/>
                  </a:cubicBezTo>
                  <a:lnTo>
                    <a:pt x="3700129" y="2606770"/>
                  </a:lnTo>
                  <a:cubicBezTo>
                    <a:pt x="3700129" y="2621386"/>
                    <a:pt x="3694323" y="2635402"/>
                    <a:pt x="3683989" y="2645737"/>
                  </a:cubicBezTo>
                  <a:cubicBezTo>
                    <a:pt x="3673654" y="2656071"/>
                    <a:pt x="3659637" y="2661877"/>
                    <a:pt x="3645022" y="2661877"/>
                  </a:cubicBezTo>
                  <a:lnTo>
                    <a:pt x="55107" y="2661877"/>
                  </a:lnTo>
                  <a:cubicBezTo>
                    <a:pt x="40492" y="2661877"/>
                    <a:pt x="26475" y="2656071"/>
                    <a:pt x="16140" y="2645737"/>
                  </a:cubicBezTo>
                  <a:cubicBezTo>
                    <a:pt x="5806" y="2635402"/>
                    <a:pt x="0" y="2621386"/>
                    <a:pt x="0" y="2606770"/>
                  </a:cubicBezTo>
                  <a:lnTo>
                    <a:pt x="0" y="55107"/>
                  </a:lnTo>
                  <a:cubicBezTo>
                    <a:pt x="0" y="40492"/>
                    <a:pt x="5806" y="26475"/>
                    <a:pt x="16140" y="16140"/>
                  </a:cubicBezTo>
                  <a:cubicBezTo>
                    <a:pt x="26475" y="5806"/>
                    <a:pt x="40492" y="0"/>
                    <a:pt x="55107" y="0"/>
                  </a:cubicBezTo>
                  <a:close/>
                </a:path>
              </a:pathLst>
            </a:custGeom>
            <a:solidFill>
              <a:srgbClr val="75D6D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700129" cy="2699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65410" y="2715430"/>
            <a:ext cx="12261487" cy="3922295"/>
            <a:chOff x="0" y="0"/>
            <a:chExt cx="3229363" cy="10330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29363" cy="1033032"/>
            </a:xfrm>
            <a:custGeom>
              <a:avLst/>
              <a:gdLst/>
              <a:ahLst/>
              <a:cxnLst/>
              <a:rect l="l" t="t" r="r" b="b"/>
              <a:pathLst>
                <a:path w="3229363" h="1033032">
                  <a:moveTo>
                    <a:pt x="63140" y="0"/>
                  </a:moveTo>
                  <a:lnTo>
                    <a:pt x="3166223" y="0"/>
                  </a:lnTo>
                  <a:cubicBezTo>
                    <a:pt x="3182969" y="0"/>
                    <a:pt x="3199029" y="6652"/>
                    <a:pt x="3210870" y="18493"/>
                  </a:cubicBezTo>
                  <a:cubicBezTo>
                    <a:pt x="3222711" y="30334"/>
                    <a:pt x="3229363" y="46394"/>
                    <a:pt x="3229363" y="63140"/>
                  </a:cubicBezTo>
                  <a:lnTo>
                    <a:pt x="3229363" y="969892"/>
                  </a:lnTo>
                  <a:cubicBezTo>
                    <a:pt x="3229363" y="986638"/>
                    <a:pt x="3222711" y="1002698"/>
                    <a:pt x="3210870" y="1014539"/>
                  </a:cubicBezTo>
                  <a:cubicBezTo>
                    <a:pt x="3199029" y="1026380"/>
                    <a:pt x="3182969" y="1033032"/>
                    <a:pt x="3166223" y="1033032"/>
                  </a:cubicBezTo>
                  <a:lnTo>
                    <a:pt x="63140" y="1033032"/>
                  </a:lnTo>
                  <a:cubicBezTo>
                    <a:pt x="46394" y="1033032"/>
                    <a:pt x="30334" y="1026380"/>
                    <a:pt x="18493" y="1014539"/>
                  </a:cubicBezTo>
                  <a:cubicBezTo>
                    <a:pt x="6652" y="1002698"/>
                    <a:pt x="0" y="986638"/>
                    <a:pt x="0" y="969892"/>
                  </a:cubicBezTo>
                  <a:lnTo>
                    <a:pt x="0" y="63140"/>
                  </a:lnTo>
                  <a:cubicBezTo>
                    <a:pt x="0" y="46394"/>
                    <a:pt x="6652" y="30334"/>
                    <a:pt x="18493" y="18493"/>
                  </a:cubicBezTo>
                  <a:cubicBezTo>
                    <a:pt x="30334" y="6652"/>
                    <a:pt x="46394" y="0"/>
                    <a:pt x="63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29363" cy="1071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1810331">
            <a:off x="-930669" y="5407676"/>
            <a:ext cx="3511797" cy="2475817"/>
          </a:xfrm>
          <a:custGeom>
            <a:avLst/>
            <a:gdLst/>
            <a:ahLst/>
            <a:cxnLst/>
            <a:rect l="l" t="t" r="r" b="b"/>
            <a:pathLst>
              <a:path w="3511797" h="2475817">
                <a:moveTo>
                  <a:pt x="0" y="0"/>
                </a:moveTo>
                <a:lnTo>
                  <a:pt x="3511797" y="0"/>
                </a:lnTo>
                <a:lnTo>
                  <a:pt x="3511797" y="2475816"/>
                </a:lnTo>
                <a:lnTo>
                  <a:pt x="0" y="2475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98574" y="8298361"/>
            <a:ext cx="1672315" cy="1672315"/>
          </a:xfrm>
          <a:custGeom>
            <a:avLst/>
            <a:gdLst/>
            <a:ahLst/>
            <a:cxnLst/>
            <a:rect l="l" t="t" r="r" b="b"/>
            <a:pathLst>
              <a:path w="1672315" h="1672315">
                <a:moveTo>
                  <a:pt x="0" y="0"/>
                </a:moveTo>
                <a:lnTo>
                  <a:pt x="1672315" y="0"/>
                </a:lnTo>
                <a:lnTo>
                  <a:pt x="1672315" y="1672315"/>
                </a:lnTo>
                <a:lnTo>
                  <a:pt x="0" y="167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801900" y="8441400"/>
            <a:ext cx="963088" cy="1386237"/>
          </a:xfrm>
          <a:custGeom>
            <a:avLst/>
            <a:gdLst/>
            <a:ahLst/>
            <a:cxnLst/>
            <a:rect l="l" t="t" r="r" b="b"/>
            <a:pathLst>
              <a:path w="963088" h="1386237">
                <a:moveTo>
                  <a:pt x="0" y="0"/>
                </a:moveTo>
                <a:lnTo>
                  <a:pt x="963088" y="0"/>
                </a:lnTo>
                <a:lnTo>
                  <a:pt x="963088" y="1386237"/>
                </a:lnTo>
                <a:lnTo>
                  <a:pt x="0" y="1386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715842" y="5299914"/>
            <a:ext cx="1065384" cy="1337811"/>
          </a:xfrm>
          <a:custGeom>
            <a:avLst/>
            <a:gdLst/>
            <a:ahLst/>
            <a:cxnLst/>
            <a:rect l="l" t="t" r="r" b="b"/>
            <a:pathLst>
              <a:path w="1065384" h="1337811">
                <a:moveTo>
                  <a:pt x="0" y="0"/>
                </a:moveTo>
                <a:lnTo>
                  <a:pt x="1065384" y="0"/>
                </a:lnTo>
                <a:lnTo>
                  <a:pt x="1065384" y="1337811"/>
                </a:lnTo>
                <a:lnTo>
                  <a:pt x="0" y="1337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34731" y="2812306"/>
            <a:ext cx="10885590" cy="362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8"/>
              </a:lnSpc>
              <a:spcBef>
                <a:spcPct val="0"/>
              </a:spcBef>
            </a:pPr>
            <a:r>
              <a:rPr lang="en-US" sz="6898" dirty="0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XÂY DỰNG GAME “XUYÊN KHÔNG THÀNH NINJA” BẰNG UNITY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49054" y="0"/>
            <a:ext cx="18680090" cy="2428412"/>
          </a:xfrm>
          <a:custGeom>
            <a:avLst/>
            <a:gdLst/>
            <a:ahLst/>
            <a:cxnLst/>
            <a:rect l="l" t="t" r="r" b="b"/>
            <a:pathLst>
              <a:path w="18680090" h="2428412">
                <a:moveTo>
                  <a:pt x="0" y="0"/>
                </a:moveTo>
                <a:lnTo>
                  <a:pt x="18680090" y="0"/>
                </a:lnTo>
                <a:lnTo>
                  <a:pt x="18680090" y="2428412"/>
                </a:lnTo>
                <a:lnTo>
                  <a:pt x="0" y="24284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360258" y="1838325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60258" y="1596488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...</a:t>
            </a:r>
          </a:p>
        </p:txBody>
      </p:sp>
      <p:sp>
        <p:nvSpPr>
          <p:cNvPr id="21" name="Freeform 21"/>
          <p:cNvSpPr/>
          <p:nvPr/>
        </p:nvSpPr>
        <p:spPr>
          <a:xfrm rot="-3208144">
            <a:off x="15341863" y="7792292"/>
            <a:ext cx="3994378" cy="3629891"/>
          </a:xfrm>
          <a:custGeom>
            <a:avLst/>
            <a:gdLst/>
            <a:ahLst/>
            <a:cxnLst/>
            <a:rect l="l" t="t" r="r" b="b"/>
            <a:pathLst>
              <a:path w="3994378" h="3629891">
                <a:moveTo>
                  <a:pt x="0" y="0"/>
                </a:moveTo>
                <a:lnTo>
                  <a:pt x="3994378" y="0"/>
                </a:lnTo>
                <a:lnTo>
                  <a:pt x="3994378" y="3629890"/>
                </a:lnTo>
                <a:lnTo>
                  <a:pt x="0" y="3629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429375" y="7019968"/>
            <a:ext cx="9403544" cy="211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Giảng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viên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hướng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dẫn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ThS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.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Trương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Xuân Nam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Sinh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viên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thực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hiện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: Vũ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Tiến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Mạnh</a:t>
            </a:r>
            <a:endParaRPr lang="en-US" sz="3000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MSV: 2051063977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Lớp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: 62TH5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858254" y="9258300"/>
            <a:ext cx="4833585" cy="790954"/>
            <a:chOff x="0" y="0"/>
            <a:chExt cx="1273043" cy="2083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73043" cy="208317"/>
            </a:xfrm>
            <a:custGeom>
              <a:avLst/>
              <a:gdLst/>
              <a:ahLst/>
              <a:cxnLst/>
              <a:rect l="l" t="t" r="r" b="b"/>
              <a:pathLst>
                <a:path w="1273043" h="208317">
                  <a:moveTo>
                    <a:pt x="104159" y="0"/>
                  </a:moveTo>
                  <a:lnTo>
                    <a:pt x="1168884" y="0"/>
                  </a:lnTo>
                  <a:cubicBezTo>
                    <a:pt x="1196509" y="0"/>
                    <a:pt x="1223002" y="10974"/>
                    <a:pt x="1242535" y="30507"/>
                  </a:cubicBezTo>
                  <a:cubicBezTo>
                    <a:pt x="1262069" y="50041"/>
                    <a:pt x="1273043" y="76534"/>
                    <a:pt x="1273043" y="104159"/>
                  </a:cubicBezTo>
                  <a:lnTo>
                    <a:pt x="1273043" y="104159"/>
                  </a:lnTo>
                  <a:cubicBezTo>
                    <a:pt x="1273043" y="131783"/>
                    <a:pt x="1262069" y="158276"/>
                    <a:pt x="1242535" y="177810"/>
                  </a:cubicBezTo>
                  <a:cubicBezTo>
                    <a:pt x="1223002" y="197343"/>
                    <a:pt x="1196509" y="208317"/>
                    <a:pt x="1168884" y="208317"/>
                  </a:cubicBezTo>
                  <a:lnTo>
                    <a:pt x="104159" y="208317"/>
                  </a:lnTo>
                  <a:cubicBezTo>
                    <a:pt x="76534" y="208317"/>
                    <a:pt x="50041" y="197343"/>
                    <a:pt x="30507" y="177810"/>
                  </a:cubicBezTo>
                  <a:cubicBezTo>
                    <a:pt x="10974" y="158276"/>
                    <a:pt x="0" y="131783"/>
                    <a:pt x="0" y="104159"/>
                  </a:cubicBezTo>
                  <a:lnTo>
                    <a:pt x="0" y="104159"/>
                  </a:lnTo>
                  <a:cubicBezTo>
                    <a:pt x="0" y="76534"/>
                    <a:pt x="10974" y="50041"/>
                    <a:pt x="30507" y="30507"/>
                  </a:cubicBezTo>
                  <a:cubicBezTo>
                    <a:pt x="50041" y="10974"/>
                    <a:pt x="76534" y="0"/>
                    <a:pt x="104159" y="0"/>
                  </a:cubicBezTo>
                  <a:close/>
                </a:path>
              </a:pathLst>
            </a:custGeom>
            <a:solidFill>
              <a:srgbClr val="FED8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273043" cy="255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Hà Nội, 1/2025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7367" y="622634"/>
            <a:ext cx="17313266" cy="9321362"/>
            <a:chOff x="0" y="0"/>
            <a:chExt cx="4559872" cy="24550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9872" cy="2455009"/>
            </a:xfrm>
            <a:custGeom>
              <a:avLst/>
              <a:gdLst/>
              <a:ahLst/>
              <a:cxnLst/>
              <a:rect l="l" t="t" r="r" b="b"/>
              <a:pathLst>
                <a:path w="4559872" h="2455009">
                  <a:moveTo>
                    <a:pt x="44717" y="0"/>
                  </a:moveTo>
                  <a:lnTo>
                    <a:pt x="4515156" y="0"/>
                  </a:lnTo>
                  <a:cubicBezTo>
                    <a:pt x="4539852" y="0"/>
                    <a:pt x="4559872" y="20020"/>
                    <a:pt x="4559872" y="44717"/>
                  </a:cubicBezTo>
                  <a:lnTo>
                    <a:pt x="4559872" y="2410292"/>
                  </a:lnTo>
                  <a:cubicBezTo>
                    <a:pt x="4559872" y="2434989"/>
                    <a:pt x="4539852" y="2455009"/>
                    <a:pt x="4515156" y="2455009"/>
                  </a:cubicBezTo>
                  <a:lnTo>
                    <a:pt x="44717" y="2455009"/>
                  </a:lnTo>
                  <a:cubicBezTo>
                    <a:pt x="20020" y="2455009"/>
                    <a:pt x="0" y="2434989"/>
                    <a:pt x="0" y="2410292"/>
                  </a:cubicBezTo>
                  <a:lnTo>
                    <a:pt x="0" y="44717"/>
                  </a:lnTo>
                  <a:cubicBezTo>
                    <a:pt x="0" y="20020"/>
                    <a:pt x="20020" y="0"/>
                    <a:pt x="44717" y="0"/>
                  </a:cubicBezTo>
                  <a:close/>
                </a:path>
              </a:pathLst>
            </a:custGeom>
            <a:solidFill>
              <a:srgbClr val="FFFFFF"/>
            </a:solidFill>
            <a:ln w="552450" cap="rnd">
              <a:solidFill>
                <a:srgbClr val="75D6D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559872" cy="2493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60648" y="216877"/>
            <a:ext cx="11566705" cy="1623646"/>
            <a:chOff x="0" y="0"/>
            <a:chExt cx="3046375" cy="4276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6375" cy="427627"/>
            </a:xfrm>
            <a:custGeom>
              <a:avLst/>
              <a:gdLst/>
              <a:ahLst/>
              <a:cxnLst/>
              <a:rect l="l" t="t" r="r" b="b"/>
              <a:pathLst>
                <a:path w="3046375" h="427627">
                  <a:moveTo>
                    <a:pt x="66933" y="0"/>
                  </a:moveTo>
                  <a:lnTo>
                    <a:pt x="2979442" y="0"/>
                  </a:lnTo>
                  <a:cubicBezTo>
                    <a:pt x="3016408" y="0"/>
                    <a:pt x="3046375" y="29967"/>
                    <a:pt x="3046375" y="66933"/>
                  </a:cubicBezTo>
                  <a:lnTo>
                    <a:pt x="3046375" y="360694"/>
                  </a:lnTo>
                  <a:cubicBezTo>
                    <a:pt x="3046375" y="378446"/>
                    <a:pt x="3039323" y="395470"/>
                    <a:pt x="3026771" y="408023"/>
                  </a:cubicBezTo>
                  <a:cubicBezTo>
                    <a:pt x="3014218" y="420575"/>
                    <a:pt x="2997194" y="427627"/>
                    <a:pt x="2979442" y="427627"/>
                  </a:cubicBezTo>
                  <a:lnTo>
                    <a:pt x="66933" y="427627"/>
                  </a:lnTo>
                  <a:cubicBezTo>
                    <a:pt x="49181" y="427627"/>
                    <a:pt x="32157" y="420575"/>
                    <a:pt x="19604" y="408023"/>
                  </a:cubicBezTo>
                  <a:cubicBezTo>
                    <a:pt x="7052" y="395470"/>
                    <a:pt x="0" y="378446"/>
                    <a:pt x="0" y="360694"/>
                  </a:cubicBezTo>
                  <a:lnTo>
                    <a:pt x="0" y="66933"/>
                  </a:lnTo>
                  <a:cubicBezTo>
                    <a:pt x="0" y="49181"/>
                    <a:pt x="7052" y="32157"/>
                    <a:pt x="19604" y="19604"/>
                  </a:cubicBezTo>
                  <a:cubicBezTo>
                    <a:pt x="32157" y="7052"/>
                    <a:pt x="49181" y="0"/>
                    <a:pt x="66933" y="0"/>
                  </a:cubicBezTo>
                  <a:close/>
                </a:path>
              </a:pathLst>
            </a:custGeom>
            <a:solidFill>
              <a:srgbClr val="FED8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3046375" cy="494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HƯỚNG PHÁT TRIỂN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75717" y="216877"/>
            <a:ext cx="3327295" cy="2720064"/>
          </a:xfrm>
          <a:custGeom>
            <a:avLst/>
            <a:gdLst/>
            <a:ahLst/>
            <a:cxnLst/>
            <a:rect l="l" t="t" r="r" b="b"/>
            <a:pathLst>
              <a:path w="3327295" h="2720064">
                <a:moveTo>
                  <a:pt x="0" y="0"/>
                </a:moveTo>
                <a:lnTo>
                  <a:pt x="3327295" y="0"/>
                </a:lnTo>
                <a:lnTo>
                  <a:pt x="3327295" y="2720064"/>
                </a:lnTo>
                <a:lnTo>
                  <a:pt x="0" y="2720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95083" y="3224744"/>
            <a:ext cx="1409783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Tiếp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tục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tìm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hiểu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Unity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engine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làm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game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khác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2074" y="5210308"/>
            <a:ext cx="1390221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Hoàn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thiện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bổ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sung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thêm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chức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năng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cho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trò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chơi</a:t>
            </a:r>
            <a:endParaRPr lang="en-US" sz="3999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7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2658" y="16166"/>
            <a:ext cx="17982683" cy="10275596"/>
            <a:chOff x="0" y="0"/>
            <a:chExt cx="3869594" cy="22111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9594" cy="2211149"/>
            </a:xfrm>
            <a:custGeom>
              <a:avLst/>
              <a:gdLst/>
              <a:ahLst/>
              <a:cxnLst/>
              <a:rect l="l" t="t" r="r" b="b"/>
              <a:pathLst>
                <a:path w="3869594" h="2211149">
                  <a:moveTo>
                    <a:pt x="43052" y="0"/>
                  </a:moveTo>
                  <a:lnTo>
                    <a:pt x="3826542" y="0"/>
                  </a:lnTo>
                  <a:cubicBezTo>
                    <a:pt x="3837960" y="0"/>
                    <a:pt x="3848910" y="4536"/>
                    <a:pt x="3856984" y="12610"/>
                  </a:cubicBezTo>
                  <a:cubicBezTo>
                    <a:pt x="3865058" y="20683"/>
                    <a:pt x="3869594" y="31634"/>
                    <a:pt x="3869594" y="43052"/>
                  </a:cubicBezTo>
                  <a:lnTo>
                    <a:pt x="3869594" y="2168097"/>
                  </a:lnTo>
                  <a:cubicBezTo>
                    <a:pt x="3869594" y="2191874"/>
                    <a:pt x="3850319" y="2211149"/>
                    <a:pt x="3826542" y="2211149"/>
                  </a:cubicBezTo>
                  <a:lnTo>
                    <a:pt x="43052" y="2211149"/>
                  </a:lnTo>
                  <a:cubicBezTo>
                    <a:pt x="31634" y="2211149"/>
                    <a:pt x="20683" y="2206613"/>
                    <a:pt x="12610" y="2198539"/>
                  </a:cubicBezTo>
                  <a:cubicBezTo>
                    <a:pt x="4536" y="2190465"/>
                    <a:pt x="0" y="2179515"/>
                    <a:pt x="0" y="2168097"/>
                  </a:cubicBezTo>
                  <a:lnTo>
                    <a:pt x="0" y="43052"/>
                  </a:lnTo>
                  <a:cubicBezTo>
                    <a:pt x="0" y="19275"/>
                    <a:pt x="19275" y="0"/>
                    <a:pt x="43052" y="0"/>
                  </a:cubicBezTo>
                  <a:close/>
                </a:path>
              </a:pathLst>
            </a:custGeom>
            <a:solidFill>
              <a:srgbClr val="75D6D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69594" cy="2249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81200" y="266701"/>
            <a:ext cx="14325600" cy="8065912"/>
            <a:chOff x="0" y="0"/>
            <a:chExt cx="3645698" cy="17691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45698" cy="1769156"/>
            </a:xfrm>
            <a:custGeom>
              <a:avLst/>
              <a:gdLst/>
              <a:ahLst/>
              <a:cxnLst/>
              <a:rect l="l" t="t" r="r" b="b"/>
              <a:pathLst>
                <a:path w="3645698" h="1769156">
                  <a:moveTo>
                    <a:pt x="45696" y="0"/>
                  </a:moveTo>
                  <a:lnTo>
                    <a:pt x="3600002" y="0"/>
                  </a:lnTo>
                  <a:cubicBezTo>
                    <a:pt x="3625239" y="0"/>
                    <a:pt x="3645698" y="20459"/>
                    <a:pt x="3645698" y="45696"/>
                  </a:cubicBezTo>
                  <a:lnTo>
                    <a:pt x="3645698" y="1723460"/>
                  </a:lnTo>
                  <a:cubicBezTo>
                    <a:pt x="3645698" y="1748697"/>
                    <a:pt x="3625239" y="1769156"/>
                    <a:pt x="3600002" y="1769156"/>
                  </a:cubicBezTo>
                  <a:lnTo>
                    <a:pt x="45696" y="1769156"/>
                  </a:lnTo>
                  <a:cubicBezTo>
                    <a:pt x="20459" y="1769156"/>
                    <a:pt x="0" y="1748697"/>
                    <a:pt x="0" y="1723460"/>
                  </a:cubicBezTo>
                  <a:lnTo>
                    <a:pt x="0" y="45696"/>
                  </a:lnTo>
                  <a:cubicBezTo>
                    <a:pt x="0" y="20459"/>
                    <a:pt x="20459" y="0"/>
                    <a:pt x="456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645698" cy="1807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919191" y="8492207"/>
            <a:ext cx="1689723" cy="1689723"/>
          </a:xfrm>
          <a:custGeom>
            <a:avLst/>
            <a:gdLst/>
            <a:ahLst/>
            <a:cxnLst/>
            <a:rect l="l" t="t" r="r" b="b"/>
            <a:pathLst>
              <a:path w="1689723" h="1689723">
                <a:moveTo>
                  <a:pt x="0" y="0"/>
                </a:moveTo>
                <a:lnTo>
                  <a:pt x="1689723" y="0"/>
                </a:lnTo>
                <a:lnTo>
                  <a:pt x="1689723" y="1689723"/>
                </a:lnTo>
                <a:lnTo>
                  <a:pt x="0" y="1689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581585" y="8580262"/>
            <a:ext cx="1051584" cy="1513615"/>
          </a:xfrm>
          <a:custGeom>
            <a:avLst/>
            <a:gdLst/>
            <a:ahLst/>
            <a:cxnLst/>
            <a:rect l="l" t="t" r="r" b="b"/>
            <a:pathLst>
              <a:path w="1051584" h="1513615">
                <a:moveTo>
                  <a:pt x="0" y="0"/>
                </a:moveTo>
                <a:lnTo>
                  <a:pt x="1051584" y="0"/>
                </a:lnTo>
                <a:lnTo>
                  <a:pt x="1051584" y="1513615"/>
                </a:lnTo>
                <a:lnTo>
                  <a:pt x="0" y="1513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49072" y="9171522"/>
            <a:ext cx="308383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DEMO GAME</a:t>
            </a:r>
          </a:p>
        </p:txBody>
      </p:sp>
      <p:pic>
        <p:nvPicPr>
          <p:cNvPr id="13" name="Screen Recording (18-01-2025 01-11-24)">
            <a:hlinkClick r:id="" action="ppaction://media"/>
            <a:extLst>
              <a:ext uri="{FF2B5EF4-FFF2-40B4-BE49-F238E27FC236}">
                <a16:creationId xmlns:a16="http://schemas.microsoft.com/office/drawing/2014/main" id="{0A286087-95A5-FDF7-07BC-898CE7903E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74605" y="473381"/>
            <a:ext cx="13738788" cy="7682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119536" y="1573078"/>
            <a:ext cx="14048927" cy="10106815"/>
            <a:chOff x="0" y="0"/>
            <a:chExt cx="3700129" cy="26618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00129" cy="2661877"/>
            </a:xfrm>
            <a:custGeom>
              <a:avLst/>
              <a:gdLst/>
              <a:ahLst/>
              <a:cxnLst/>
              <a:rect l="l" t="t" r="r" b="b"/>
              <a:pathLst>
                <a:path w="3700129" h="2661877">
                  <a:moveTo>
                    <a:pt x="55107" y="0"/>
                  </a:moveTo>
                  <a:lnTo>
                    <a:pt x="3645022" y="0"/>
                  </a:lnTo>
                  <a:cubicBezTo>
                    <a:pt x="3659637" y="0"/>
                    <a:pt x="3673654" y="5806"/>
                    <a:pt x="3683989" y="16140"/>
                  </a:cubicBezTo>
                  <a:cubicBezTo>
                    <a:pt x="3694323" y="26475"/>
                    <a:pt x="3700129" y="40492"/>
                    <a:pt x="3700129" y="55107"/>
                  </a:cubicBezTo>
                  <a:lnTo>
                    <a:pt x="3700129" y="2606770"/>
                  </a:lnTo>
                  <a:cubicBezTo>
                    <a:pt x="3700129" y="2621386"/>
                    <a:pt x="3694323" y="2635402"/>
                    <a:pt x="3683989" y="2645737"/>
                  </a:cubicBezTo>
                  <a:cubicBezTo>
                    <a:pt x="3673654" y="2656071"/>
                    <a:pt x="3659637" y="2661877"/>
                    <a:pt x="3645022" y="2661877"/>
                  </a:cubicBezTo>
                  <a:lnTo>
                    <a:pt x="55107" y="2661877"/>
                  </a:lnTo>
                  <a:cubicBezTo>
                    <a:pt x="40492" y="2661877"/>
                    <a:pt x="26475" y="2656071"/>
                    <a:pt x="16140" y="2645737"/>
                  </a:cubicBezTo>
                  <a:cubicBezTo>
                    <a:pt x="5806" y="2635402"/>
                    <a:pt x="0" y="2621386"/>
                    <a:pt x="0" y="2606770"/>
                  </a:cubicBezTo>
                  <a:lnTo>
                    <a:pt x="0" y="55107"/>
                  </a:lnTo>
                  <a:cubicBezTo>
                    <a:pt x="0" y="40492"/>
                    <a:pt x="5806" y="26475"/>
                    <a:pt x="16140" y="16140"/>
                  </a:cubicBezTo>
                  <a:cubicBezTo>
                    <a:pt x="26475" y="5806"/>
                    <a:pt x="40492" y="0"/>
                    <a:pt x="55107" y="0"/>
                  </a:cubicBezTo>
                  <a:close/>
                </a:path>
              </a:pathLst>
            </a:custGeom>
            <a:solidFill>
              <a:srgbClr val="75D6D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700129" cy="2699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78513" y="2876087"/>
            <a:ext cx="12261487" cy="4976549"/>
            <a:chOff x="0" y="0"/>
            <a:chExt cx="3229363" cy="13106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29363" cy="1310696"/>
            </a:xfrm>
            <a:custGeom>
              <a:avLst/>
              <a:gdLst/>
              <a:ahLst/>
              <a:cxnLst/>
              <a:rect l="l" t="t" r="r" b="b"/>
              <a:pathLst>
                <a:path w="3229363" h="1310696">
                  <a:moveTo>
                    <a:pt x="63140" y="0"/>
                  </a:moveTo>
                  <a:lnTo>
                    <a:pt x="3166223" y="0"/>
                  </a:lnTo>
                  <a:cubicBezTo>
                    <a:pt x="3182969" y="0"/>
                    <a:pt x="3199029" y="6652"/>
                    <a:pt x="3210870" y="18493"/>
                  </a:cubicBezTo>
                  <a:cubicBezTo>
                    <a:pt x="3222711" y="30334"/>
                    <a:pt x="3229363" y="46394"/>
                    <a:pt x="3229363" y="63140"/>
                  </a:cubicBezTo>
                  <a:lnTo>
                    <a:pt x="3229363" y="1247556"/>
                  </a:lnTo>
                  <a:cubicBezTo>
                    <a:pt x="3229363" y="1264302"/>
                    <a:pt x="3222711" y="1280362"/>
                    <a:pt x="3210870" y="1292203"/>
                  </a:cubicBezTo>
                  <a:cubicBezTo>
                    <a:pt x="3199029" y="1304044"/>
                    <a:pt x="3182969" y="1310696"/>
                    <a:pt x="3166223" y="1310696"/>
                  </a:cubicBezTo>
                  <a:lnTo>
                    <a:pt x="63140" y="1310696"/>
                  </a:lnTo>
                  <a:cubicBezTo>
                    <a:pt x="46394" y="1310696"/>
                    <a:pt x="30334" y="1304044"/>
                    <a:pt x="18493" y="1292203"/>
                  </a:cubicBezTo>
                  <a:cubicBezTo>
                    <a:pt x="6652" y="1280362"/>
                    <a:pt x="0" y="1264302"/>
                    <a:pt x="0" y="1247556"/>
                  </a:cubicBezTo>
                  <a:lnTo>
                    <a:pt x="0" y="63140"/>
                  </a:lnTo>
                  <a:cubicBezTo>
                    <a:pt x="0" y="46394"/>
                    <a:pt x="6652" y="30334"/>
                    <a:pt x="18493" y="18493"/>
                  </a:cubicBezTo>
                  <a:cubicBezTo>
                    <a:pt x="30334" y="6652"/>
                    <a:pt x="46394" y="0"/>
                    <a:pt x="63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29363" cy="134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62552" y="7204014"/>
            <a:ext cx="7493408" cy="1297244"/>
            <a:chOff x="0" y="0"/>
            <a:chExt cx="1973573" cy="3416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73573" cy="341661"/>
            </a:xfrm>
            <a:custGeom>
              <a:avLst/>
              <a:gdLst/>
              <a:ahLst/>
              <a:cxnLst/>
              <a:rect l="l" t="t" r="r" b="b"/>
              <a:pathLst>
                <a:path w="1973573" h="341661">
                  <a:moveTo>
                    <a:pt x="103316" y="0"/>
                  </a:moveTo>
                  <a:lnTo>
                    <a:pt x="1870256" y="0"/>
                  </a:lnTo>
                  <a:cubicBezTo>
                    <a:pt x="1897657" y="0"/>
                    <a:pt x="1923936" y="10885"/>
                    <a:pt x="1943312" y="30261"/>
                  </a:cubicBezTo>
                  <a:cubicBezTo>
                    <a:pt x="1962688" y="49636"/>
                    <a:pt x="1973573" y="75915"/>
                    <a:pt x="1973573" y="103316"/>
                  </a:cubicBezTo>
                  <a:lnTo>
                    <a:pt x="1973573" y="238345"/>
                  </a:lnTo>
                  <a:cubicBezTo>
                    <a:pt x="1973573" y="265746"/>
                    <a:pt x="1962688" y="292025"/>
                    <a:pt x="1943312" y="311400"/>
                  </a:cubicBezTo>
                  <a:cubicBezTo>
                    <a:pt x="1923936" y="330776"/>
                    <a:pt x="1897657" y="341661"/>
                    <a:pt x="1870256" y="341661"/>
                  </a:cubicBezTo>
                  <a:lnTo>
                    <a:pt x="103316" y="341661"/>
                  </a:lnTo>
                  <a:cubicBezTo>
                    <a:pt x="75915" y="341661"/>
                    <a:pt x="49636" y="330776"/>
                    <a:pt x="30261" y="311400"/>
                  </a:cubicBezTo>
                  <a:cubicBezTo>
                    <a:pt x="10885" y="292025"/>
                    <a:pt x="0" y="265746"/>
                    <a:pt x="0" y="238345"/>
                  </a:cubicBezTo>
                  <a:lnTo>
                    <a:pt x="0" y="103316"/>
                  </a:lnTo>
                  <a:cubicBezTo>
                    <a:pt x="0" y="75915"/>
                    <a:pt x="10885" y="49636"/>
                    <a:pt x="30261" y="30261"/>
                  </a:cubicBezTo>
                  <a:cubicBezTo>
                    <a:pt x="49636" y="10885"/>
                    <a:pt x="75915" y="0"/>
                    <a:pt x="103316" y="0"/>
                  </a:cubicBezTo>
                  <a:close/>
                </a:path>
              </a:pathLst>
            </a:custGeom>
            <a:solidFill>
              <a:srgbClr val="FED8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73573" cy="379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978513" y="8296218"/>
            <a:ext cx="1672315" cy="1672315"/>
          </a:xfrm>
          <a:custGeom>
            <a:avLst/>
            <a:gdLst/>
            <a:ahLst/>
            <a:cxnLst/>
            <a:rect l="l" t="t" r="r" b="b"/>
            <a:pathLst>
              <a:path w="1672315" h="1672315">
                <a:moveTo>
                  <a:pt x="0" y="0"/>
                </a:moveTo>
                <a:lnTo>
                  <a:pt x="1672314" y="0"/>
                </a:lnTo>
                <a:lnTo>
                  <a:pt x="1672314" y="1672314"/>
                </a:lnTo>
                <a:lnTo>
                  <a:pt x="0" y="167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051880" y="8439257"/>
            <a:ext cx="963088" cy="1386237"/>
          </a:xfrm>
          <a:custGeom>
            <a:avLst/>
            <a:gdLst/>
            <a:ahLst/>
            <a:cxnLst/>
            <a:rect l="l" t="t" r="r" b="b"/>
            <a:pathLst>
              <a:path w="963088" h="1386237">
                <a:moveTo>
                  <a:pt x="0" y="0"/>
                </a:moveTo>
                <a:lnTo>
                  <a:pt x="963088" y="0"/>
                </a:lnTo>
                <a:lnTo>
                  <a:pt x="963088" y="1386237"/>
                </a:lnTo>
                <a:lnTo>
                  <a:pt x="0" y="1386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360258" y="1838325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60258" y="1596488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24277" y="3665093"/>
            <a:ext cx="12315723" cy="286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9296" dirty="0" err="1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Cảm</a:t>
            </a:r>
            <a:r>
              <a:rPr lang="en-US" sz="9296" dirty="0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296" dirty="0" err="1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ơn</a:t>
            </a:r>
            <a:r>
              <a:rPr lang="en-US" sz="9296" dirty="0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296" dirty="0" err="1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quý</a:t>
            </a:r>
            <a:r>
              <a:rPr lang="en-US" sz="9296" dirty="0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296" dirty="0" err="1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thầy</a:t>
            </a:r>
            <a:r>
              <a:rPr lang="en-US" sz="9296" dirty="0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296" dirty="0" err="1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cô</a:t>
            </a:r>
            <a:r>
              <a:rPr lang="en-US" sz="9296" dirty="0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296" dirty="0" err="1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đã</a:t>
            </a:r>
            <a:r>
              <a:rPr lang="en-US" sz="9296" dirty="0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296" dirty="0" err="1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lắng</a:t>
            </a:r>
            <a:r>
              <a:rPr lang="en-US" sz="9296" dirty="0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296" dirty="0" err="1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nghe</a:t>
            </a:r>
            <a:endParaRPr lang="en-US" sz="9296" dirty="0">
              <a:solidFill>
                <a:srgbClr val="47B2AB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062515" y="7380649"/>
            <a:ext cx="8162969" cy="87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b="1">
                <a:solidFill>
                  <a:srgbClr val="FFFFFF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see you again!</a:t>
            </a:r>
          </a:p>
        </p:txBody>
      </p:sp>
      <p:sp>
        <p:nvSpPr>
          <p:cNvPr id="22" name="Freeform 22"/>
          <p:cNvSpPr/>
          <p:nvPr/>
        </p:nvSpPr>
        <p:spPr>
          <a:xfrm>
            <a:off x="0" y="5713720"/>
            <a:ext cx="2408766" cy="2582498"/>
          </a:xfrm>
          <a:custGeom>
            <a:avLst/>
            <a:gdLst/>
            <a:ahLst/>
            <a:cxnLst/>
            <a:rect l="l" t="t" r="r" b="b"/>
            <a:pathLst>
              <a:path w="2408766" h="2582498">
                <a:moveTo>
                  <a:pt x="0" y="0"/>
                </a:moveTo>
                <a:lnTo>
                  <a:pt x="2408766" y="0"/>
                </a:lnTo>
                <a:lnTo>
                  <a:pt x="2408766" y="2582498"/>
                </a:lnTo>
                <a:lnTo>
                  <a:pt x="0" y="2582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151371" y="736723"/>
            <a:ext cx="2034184" cy="1978707"/>
          </a:xfrm>
          <a:custGeom>
            <a:avLst/>
            <a:gdLst/>
            <a:ahLst/>
            <a:cxnLst/>
            <a:rect l="l" t="t" r="r" b="b"/>
            <a:pathLst>
              <a:path w="2034184" h="1978707">
                <a:moveTo>
                  <a:pt x="0" y="0"/>
                </a:moveTo>
                <a:lnTo>
                  <a:pt x="2034185" y="0"/>
                </a:lnTo>
                <a:lnTo>
                  <a:pt x="2034185" y="1978707"/>
                </a:lnTo>
                <a:lnTo>
                  <a:pt x="0" y="19787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80423" y="0"/>
            <a:ext cx="2831803" cy="2433581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B8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-2408166">
            <a:off x="238543" y="65952"/>
            <a:ext cx="3761987" cy="2652201"/>
          </a:xfrm>
          <a:custGeom>
            <a:avLst/>
            <a:gdLst/>
            <a:ahLst/>
            <a:cxnLst/>
            <a:rect l="l" t="t" r="r" b="b"/>
            <a:pathLst>
              <a:path w="3761987" h="2652201">
                <a:moveTo>
                  <a:pt x="0" y="0"/>
                </a:moveTo>
                <a:lnTo>
                  <a:pt x="3761987" y="0"/>
                </a:lnTo>
                <a:lnTo>
                  <a:pt x="3761987" y="2652201"/>
                </a:lnTo>
                <a:lnTo>
                  <a:pt x="0" y="26522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6237" y="186106"/>
            <a:ext cx="17995528" cy="9939079"/>
            <a:chOff x="0" y="0"/>
            <a:chExt cx="4739563" cy="2617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39563" cy="2617700"/>
            </a:xfrm>
            <a:custGeom>
              <a:avLst/>
              <a:gdLst/>
              <a:ahLst/>
              <a:cxnLst/>
              <a:rect l="l" t="t" r="r" b="b"/>
              <a:pathLst>
                <a:path w="4739563" h="2617700">
                  <a:moveTo>
                    <a:pt x="43021" y="0"/>
                  </a:moveTo>
                  <a:lnTo>
                    <a:pt x="4696542" y="0"/>
                  </a:lnTo>
                  <a:cubicBezTo>
                    <a:pt x="4707952" y="0"/>
                    <a:pt x="4718894" y="4533"/>
                    <a:pt x="4726962" y="12601"/>
                  </a:cubicBezTo>
                  <a:cubicBezTo>
                    <a:pt x="4735030" y="20669"/>
                    <a:pt x="4739563" y="31611"/>
                    <a:pt x="4739563" y="43021"/>
                  </a:cubicBezTo>
                  <a:lnTo>
                    <a:pt x="4739563" y="2574678"/>
                  </a:lnTo>
                  <a:cubicBezTo>
                    <a:pt x="4739563" y="2586088"/>
                    <a:pt x="4735030" y="2597031"/>
                    <a:pt x="4726962" y="2605099"/>
                  </a:cubicBezTo>
                  <a:cubicBezTo>
                    <a:pt x="4718894" y="2613167"/>
                    <a:pt x="4707952" y="2617700"/>
                    <a:pt x="4696542" y="2617700"/>
                  </a:cubicBezTo>
                  <a:lnTo>
                    <a:pt x="43021" y="2617700"/>
                  </a:lnTo>
                  <a:cubicBezTo>
                    <a:pt x="19261" y="2617700"/>
                    <a:pt x="0" y="2598438"/>
                    <a:pt x="0" y="2574678"/>
                  </a:cubicBezTo>
                  <a:lnTo>
                    <a:pt x="0" y="43021"/>
                  </a:lnTo>
                  <a:cubicBezTo>
                    <a:pt x="0" y="31611"/>
                    <a:pt x="4533" y="20669"/>
                    <a:pt x="12601" y="12601"/>
                  </a:cubicBezTo>
                  <a:cubicBezTo>
                    <a:pt x="20669" y="4533"/>
                    <a:pt x="31611" y="0"/>
                    <a:pt x="43021" y="0"/>
                  </a:cubicBezTo>
                  <a:close/>
                </a:path>
              </a:pathLst>
            </a:custGeom>
            <a:solidFill>
              <a:srgbClr val="FFFFFF"/>
            </a:solidFill>
            <a:ln w="552450" cap="rnd">
              <a:solidFill>
                <a:srgbClr val="75D6D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39563" cy="265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29705" y="186106"/>
            <a:ext cx="11566705" cy="1280155"/>
            <a:chOff x="0" y="0"/>
            <a:chExt cx="3046375" cy="3371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6375" cy="337160"/>
            </a:xfrm>
            <a:custGeom>
              <a:avLst/>
              <a:gdLst/>
              <a:ahLst/>
              <a:cxnLst/>
              <a:rect l="l" t="t" r="r" b="b"/>
              <a:pathLst>
                <a:path w="3046375" h="337160">
                  <a:moveTo>
                    <a:pt x="66933" y="0"/>
                  </a:moveTo>
                  <a:lnTo>
                    <a:pt x="2979442" y="0"/>
                  </a:lnTo>
                  <a:cubicBezTo>
                    <a:pt x="3016408" y="0"/>
                    <a:pt x="3046375" y="29967"/>
                    <a:pt x="3046375" y="66933"/>
                  </a:cubicBezTo>
                  <a:lnTo>
                    <a:pt x="3046375" y="270227"/>
                  </a:lnTo>
                  <a:cubicBezTo>
                    <a:pt x="3046375" y="287979"/>
                    <a:pt x="3039323" y="305004"/>
                    <a:pt x="3026771" y="317556"/>
                  </a:cubicBezTo>
                  <a:cubicBezTo>
                    <a:pt x="3014218" y="330108"/>
                    <a:pt x="2997194" y="337160"/>
                    <a:pt x="2979442" y="337160"/>
                  </a:cubicBezTo>
                  <a:lnTo>
                    <a:pt x="66933" y="337160"/>
                  </a:lnTo>
                  <a:cubicBezTo>
                    <a:pt x="49181" y="337160"/>
                    <a:pt x="32157" y="330108"/>
                    <a:pt x="19604" y="317556"/>
                  </a:cubicBezTo>
                  <a:cubicBezTo>
                    <a:pt x="7052" y="305004"/>
                    <a:pt x="0" y="287979"/>
                    <a:pt x="0" y="270227"/>
                  </a:cubicBezTo>
                  <a:lnTo>
                    <a:pt x="0" y="66933"/>
                  </a:lnTo>
                  <a:cubicBezTo>
                    <a:pt x="0" y="49181"/>
                    <a:pt x="7052" y="32157"/>
                    <a:pt x="19604" y="19604"/>
                  </a:cubicBezTo>
                  <a:cubicBezTo>
                    <a:pt x="32157" y="7052"/>
                    <a:pt x="49181" y="0"/>
                    <a:pt x="66933" y="0"/>
                  </a:cubicBezTo>
                  <a:close/>
                </a:path>
              </a:pathLst>
            </a:custGeom>
            <a:solidFill>
              <a:srgbClr val="FED8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3046375" cy="422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 dirty="0" err="1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Nội</a:t>
              </a:r>
              <a:r>
                <a:rPr lang="en-US" sz="4999" dirty="0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 Dung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533424" y="5549411"/>
            <a:ext cx="3900361" cy="3708889"/>
          </a:xfrm>
          <a:custGeom>
            <a:avLst/>
            <a:gdLst/>
            <a:ahLst/>
            <a:cxnLst/>
            <a:rect l="l" t="t" r="r" b="b"/>
            <a:pathLst>
              <a:path w="3900361" h="3708889">
                <a:moveTo>
                  <a:pt x="0" y="0"/>
                </a:moveTo>
                <a:lnTo>
                  <a:pt x="3900361" y="0"/>
                </a:lnTo>
                <a:lnTo>
                  <a:pt x="3900361" y="3708889"/>
                </a:lnTo>
                <a:lnTo>
                  <a:pt x="0" y="37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680805">
            <a:off x="1446758" y="2216458"/>
            <a:ext cx="886951" cy="857924"/>
          </a:xfrm>
          <a:custGeom>
            <a:avLst/>
            <a:gdLst/>
            <a:ahLst/>
            <a:cxnLst/>
            <a:rect l="l" t="t" r="r" b="b"/>
            <a:pathLst>
              <a:path w="886951" h="857924">
                <a:moveTo>
                  <a:pt x="0" y="0"/>
                </a:moveTo>
                <a:lnTo>
                  <a:pt x="886951" y="0"/>
                </a:lnTo>
                <a:lnTo>
                  <a:pt x="886951" y="857924"/>
                </a:lnTo>
                <a:lnTo>
                  <a:pt x="0" y="857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60193">
            <a:off x="1446758" y="4793967"/>
            <a:ext cx="886951" cy="857924"/>
          </a:xfrm>
          <a:custGeom>
            <a:avLst/>
            <a:gdLst/>
            <a:ahLst/>
            <a:cxnLst/>
            <a:rect l="l" t="t" r="r" b="b"/>
            <a:pathLst>
              <a:path w="886951" h="857924">
                <a:moveTo>
                  <a:pt x="0" y="0"/>
                </a:moveTo>
                <a:lnTo>
                  <a:pt x="886951" y="0"/>
                </a:lnTo>
                <a:lnTo>
                  <a:pt x="886951" y="857924"/>
                </a:lnTo>
                <a:lnTo>
                  <a:pt x="0" y="857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764078">
            <a:off x="1446758" y="6193352"/>
            <a:ext cx="886951" cy="857924"/>
          </a:xfrm>
          <a:custGeom>
            <a:avLst/>
            <a:gdLst/>
            <a:ahLst/>
            <a:cxnLst/>
            <a:rect l="l" t="t" r="r" b="b"/>
            <a:pathLst>
              <a:path w="886951" h="857924">
                <a:moveTo>
                  <a:pt x="0" y="0"/>
                </a:moveTo>
                <a:lnTo>
                  <a:pt x="886951" y="0"/>
                </a:lnTo>
                <a:lnTo>
                  <a:pt x="886951" y="857924"/>
                </a:lnTo>
                <a:lnTo>
                  <a:pt x="0" y="857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791471" y="2284258"/>
            <a:ext cx="4888203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9"/>
              </a:lnSpc>
            </a:pPr>
            <a:r>
              <a:rPr lang="en-US" sz="3999" dirty="0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ĐẶT VẤN ĐỀ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81946" y="4794239"/>
            <a:ext cx="1089314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9"/>
              </a:lnSpc>
            </a:pPr>
            <a:r>
              <a:rPr lang="en-US" sz="3999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NỘI DUNG ĐỀ TÀI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91471" y="6193352"/>
            <a:ext cx="1032710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9"/>
              </a:lnSpc>
            </a:pPr>
            <a:r>
              <a:rPr lang="en-US" sz="3999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TỔNG QUAN VỀ TRÒ CHƠI</a:t>
            </a:r>
          </a:p>
        </p:txBody>
      </p:sp>
      <p:sp>
        <p:nvSpPr>
          <p:cNvPr id="17" name="Freeform 17"/>
          <p:cNvSpPr/>
          <p:nvPr/>
        </p:nvSpPr>
        <p:spPr>
          <a:xfrm rot="2815882">
            <a:off x="1437233" y="7563949"/>
            <a:ext cx="886951" cy="857924"/>
          </a:xfrm>
          <a:custGeom>
            <a:avLst/>
            <a:gdLst/>
            <a:ahLst/>
            <a:cxnLst/>
            <a:rect l="l" t="t" r="r" b="b"/>
            <a:pathLst>
              <a:path w="886951" h="857924">
                <a:moveTo>
                  <a:pt x="0" y="0"/>
                </a:moveTo>
                <a:lnTo>
                  <a:pt x="886951" y="0"/>
                </a:lnTo>
                <a:lnTo>
                  <a:pt x="886951" y="857924"/>
                </a:lnTo>
                <a:lnTo>
                  <a:pt x="0" y="857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781946" y="7578343"/>
            <a:ext cx="10671651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KẾT LUẬN VÀ PHƯƠNG HƯỚNG PHÁT TRIỂN</a:t>
            </a:r>
          </a:p>
          <a:p>
            <a:pPr marL="0" lvl="0" indent="0" algn="l">
              <a:lnSpc>
                <a:spcPts val="5999"/>
              </a:lnSpc>
            </a:pPr>
            <a:endParaRPr lang="en-US" sz="3999">
              <a:solidFill>
                <a:srgbClr val="47B2AB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3675090" y="1479948"/>
            <a:ext cx="4688930" cy="3170721"/>
          </a:xfrm>
          <a:custGeom>
            <a:avLst/>
            <a:gdLst/>
            <a:ahLst/>
            <a:cxnLst/>
            <a:rect l="l" t="t" r="r" b="b"/>
            <a:pathLst>
              <a:path w="4688930" h="3170721">
                <a:moveTo>
                  <a:pt x="0" y="0"/>
                </a:moveTo>
                <a:lnTo>
                  <a:pt x="4688930" y="0"/>
                </a:lnTo>
                <a:lnTo>
                  <a:pt x="4688930" y="3170721"/>
                </a:lnTo>
                <a:lnTo>
                  <a:pt x="0" y="3170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30291">
            <a:off x="1437233" y="3505213"/>
            <a:ext cx="886951" cy="857924"/>
          </a:xfrm>
          <a:custGeom>
            <a:avLst/>
            <a:gdLst/>
            <a:ahLst/>
            <a:cxnLst/>
            <a:rect l="l" t="t" r="r" b="b"/>
            <a:pathLst>
              <a:path w="886951" h="857924">
                <a:moveTo>
                  <a:pt x="0" y="0"/>
                </a:moveTo>
                <a:lnTo>
                  <a:pt x="886951" y="0"/>
                </a:lnTo>
                <a:lnTo>
                  <a:pt x="886951" y="857923"/>
                </a:lnTo>
                <a:lnTo>
                  <a:pt x="0" y="857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772421" y="3505485"/>
            <a:ext cx="1089314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9"/>
              </a:lnSpc>
            </a:pPr>
            <a:r>
              <a:rPr lang="en-US" sz="3999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MỤC TIÊU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4" y="8037464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5366" y="8037464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85982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94529">
            <a:off x="10994951" y="226939"/>
            <a:ext cx="8356234" cy="11695394"/>
            <a:chOff x="0" y="0"/>
            <a:chExt cx="2200819" cy="30802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0819" cy="3080268"/>
            </a:xfrm>
            <a:custGeom>
              <a:avLst/>
              <a:gdLst/>
              <a:ahLst/>
              <a:cxnLst/>
              <a:rect l="l" t="t" r="r" b="b"/>
              <a:pathLst>
                <a:path w="2200819" h="3080268">
                  <a:moveTo>
                    <a:pt x="92648" y="0"/>
                  </a:moveTo>
                  <a:lnTo>
                    <a:pt x="2108170" y="0"/>
                  </a:lnTo>
                  <a:cubicBezTo>
                    <a:pt x="2159339" y="0"/>
                    <a:pt x="2200819" y="41480"/>
                    <a:pt x="2200819" y="92648"/>
                  </a:cubicBezTo>
                  <a:lnTo>
                    <a:pt x="2200819" y="2987620"/>
                  </a:lnTo>
                  <a:cubicBezTo>
                    <a:pt x="2200819" y="3012192"/>
                    <a:pt x="2191058" y="3035757"/>
                    <a:pt x="2173683" y="3053132"/>
                  </a:cubicBezTo>
                  <a:cubicBezTo>
                    <a:pt x="2156308" y="3070507"/>
                    <a:pt x="2132742" y="3080268"/>
                    <a:pt x="2108170" y="3080268"/>
                  </a:cubicBezTo>
                  <a:lnTo>
                    <a:pt x="92648" y="3080268"/>
                  </a:lnTo>
                  <a:cubicBezTo>
                    <a:pt x="68077" y="3080268"/>
                    <a:pt x="44511" y="3070507"/>
                    <a:pt x="27136" y="3053132"/>
                  </a:cubicBezTo>
                  <a:cubicBezTo>
                    <a:pt x="9761" y="3035757"/>
                    <a:pt x="0" y="3012192"/>
                    <a:pt x="0" y="2987620"/>
                  </a:cubicBezTo>
                  <a:lnTo>
                    <a:pt x="0" y="92648"/>
                  </a:lnTo>
                  <a:cubicBezTo>
                    <a:pt x="0" y="68077"/>
                    <a:pt x="9761" y="44511"/>
                    <a:pt x="27136" y="27136"/>
                  </a:cubicBezTo>
                  <a:cubicBezTo>
                    <a:pt x="44511" y="9761"/>
                    <a:pt x="68077" y="0"/>
                    <a:pt x="92648" y="0"/>
                  </a:cubicBezTo>
                  <a:close/>
                </a:path>
              </a:pathLst>
            </a:custGeom>
            <a:solidFill>
              <a:srgbClr val="75D6D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00819" cy="3118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94529">
            <a:off x="11684223" y="1465587"/>
            <a:ext cx="7224335" cy="5734703"/>
            <a:chOff x="0" y="0"/>
            <a:chExt cx="1902706" cy="15103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02706" cy="1510375"/>
            </a:xfrm>
            <a:custGeom>
              <a:avLst/>
              <a:gdLst/>
              <a:ahLst/>
              <a:cxnLst/>
              <a:rect l="l" t="t" r="r" b="b"/>
              <a:pathLst>
                <a:path w="1902706" h="1510375">
                  <a:moveTo>
                    <a:pt x="107164" y="0"/>
                  </a:moveTo>
                  <a:lnTo>
                    <a:pt x="1795541" y="0"/>
                  </a:lnTo>
                  <a:cubicBezTo>
                    <a:pt x="1823963" y="0"/>
                    <a:pt x="1851221" y="11291"/>
                    <a:pt x="1871318" y="31388"/>
                  </a:cubicBezTo>
                  <a:cubicBezTo>
                    <a:pt x="1891415" y="51485"/>
                    <a:pt x="1902706" y="78743"/>
                    <a:pt x="1902706" y="107164"/>
                  </a:cubicBezTo>
                  <a:lnTo>
                    <a:pt x="1902706" y="1403210"/>
                  </a:lnTo>
                  <a:cubicBezTo>
                    <a:pt x="1902706" y="1431632"/>
                    <a:pt x="1891415" y="1458890"/>
                    <a:pt x="1871318" y="1478987"/>
                  </a:cubicBezTo>
                  <a:cubicBezTo>
                    <a:pt x="1851221" y="1499084"/>
                    <a:pt x="1823963" y="1510375"/>
                    <a:pt x="1795541" y="1510375"/>
                  </a:cubicBezTo>
                  <a:lnTo>
                    <a:pt x="107164" y="1510375"/>
                  </a:lnTo>
                  <a:cubicBezTo>
                    <a:pt x="78743" y="1510375"/>
                    <a:pt x="51485" y="1499084"/>
                    <a:pt x="31388" y="1478987"/>
                  </a:cubicBezTo>
                  <a:cubicBezTo>
                    <a:pt x="11291" y="1458890"/>
                    <a:pt x="0" y="1431632"/>
                    <a:pt x="0" y="1403210"/>
                  </a:cubicBezTo>
                  <a:lnTo>
                    <a:pt x="0" y="107164"/>
                  </a:lnTo>
                  <a:cubicBezTo>
                    <a:pt x="0" y="78743"/>
                    <a:pt x="11291" y="51485"/>
                    <a:pt x="31388" y="31388"/>
                  </a:cubicBezTo>
                  <a:cubicBezTo>
                    <a:pt x="51485" y="11291"/>
                    <a:pt x="78743" y="0"/>
                    <a:pt x="1071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02706" cy="1548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254194">
            <a:off x="11625689" y="7723705"/>
            <a:ext cx="1936565" cy="1936565"/>
          </a:xfrm>
          <a:custGeom>
            <a:avLst/>
            <a:gdLst/>
            <a:ahLst/>
            <a:cxnLst/>
            <a:rect l="l" t="t" r="r" b="b"/>
            <a:pathLst>
              <a:path w="1936565" h="1936565">
                <a:moveTo>
                  <a:pt x="0" y="0"/>
                </a:moveTo>
                <a:lnTo>
                  <a:pt x="1936564" y="0"/>
                </a:lnTo>
                <a:lnTo>
                  <a:pt x="1936564" y="1936564"/>
                </a:lnTo>
                <a:lnTo>
                  <a:pt x="0" y="1936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57552">
            <a:off x="17178109" y="8063568"/>
            <a:ext cx="1178431" cy="1696195"/>
          </a:xfrm>
          <a:custGeom>
            <a:avLst/>
            <a:gdLst/>
            <a:ahLst/>
            <a:cxnLst/>
            <a:rect l="l" t="t" r="r" b="b"/>
            <a:pathLst>
              <a:path w="1178431" h="1696195">
                <a:moveTo>
                  <a:pt x="0" y="0"/>
                </a:moveTo>
                <a:lnTo>
                  <a:pt x="1178431" y="0"/>
                </a:lnTo>
                <a:lnTo>
                  <a:pt x="1178431" y="1696194"/>
                </a:lnTo>
                <a:lnTo>
                  <a:pt x="0" y="1696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790131">
            <a:off x="585224" y="972160"/>
            <a:ext cx="886951" cy="857924"/>
          </a:xfrm>
          <a:custGeom>
            <a:avLst/>
            <a:gdLst/>
            <a:ahLst/>
            <a:cxnLst/>
            <a:rect l="l" t="t" r="r" b="b"/>
            <a:pathLst>
              <a:path w="886951" h="857924">
                <a:moveTo>
                  <a:pt x="0" y="0"/>
                </a:moveTo>
                <a:lnTo>
                  <a:pt x="886952" y="0"/>
                </a:lnTo>
                <a:lnTo>
                  <a:pt x="886952" y="857924"/>
                </a:lnTo>
                <a:lnTo>
                  <a:pt x="0" y="857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96" y="8911665"/>
            <a:ext cx="2408766" cy="2582498"/>
          </a:xfrm>
          <a:custGeom>
            <a:avLst/>
            <a:gdLst/>
            <a:ahLst/>
            <a:cxnLst/>
            <a:rect l="l" t="t" r="r" b="b"/>
            <a:pathLst>
              <a:path w="2408766" h="2582498">
                <a:moveTo>
                  <a:pt x="0" y="0"/>
                </a:moveTo>
                <a:lnTo>
                  <a:pt x="2408766" y="0"/>
                </a:lnTo>
                <a:lnTo>
                  <a:pt x="2408766" y="2582498"/>
                </a:lnTo>
                <a:lnTo>
                  <a:pt x="0" y="25824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905003">
            <a:off x="-27751" y="6687174"/>
            <a:ext cx="832184" cy="3051341"/>
          </a:xfrm>
          <a:custGeom>
            <a:avLst/>
            <a:gdLst/>
            <a:ahLst/>
            <a:cxnLst/>
            <a:rect l="l" t="t" r="r" b="b"/>
            <a:pathLst>
              <a:path w="832184" h="3051341">
                <a:moveTo>
                  <a:pt x="0" y="0"/>
                </a:moveTo>
                <a:lnTo>
                  <a:pt x="832184" y="0"/>
                </a:lnTo>
                <a:lnTo>
                  <a:pt x="832184" y="3051342"/>
                </a:lnTo>
                <a:lnTo>
                  <a:pt x="0" y="30513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 rot="153001">
            <a:off x="13763578" y="491128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</a:t>
            </a:r>
          </a:p>
        </p:txBody>
      </p:sp>
      <p:sp>
        <p:nvSpPr>
          <p:cNvPr id="19" name="TextBox 19"/>
          <p:cNvSpPr txBox="1"/>
          <p:nvPr/>
        </p:nvSpPr>
        <p:spPr>
          <a:xfrm rot="153001">
            <a:off x="13774338" y="217288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 rot="173021">
            <a:off x="11973446" y="2881893"/>
            <a:ext cx="6642243" cy="294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3"/>
              </a:lnSpc>
            </a:pPr>
            <a:r>
              <a:rPr lang="en-US" sz="10259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Đặt vấn đề</a:t>
            </a:r>
          </a:p>
        </p:txBody>
      </p:sp>
      <p:sp>
        <p:nvSpPr>
          <p:cNvPr id="21" name="Freeform 21"/>
          <p:cNvSpPr/>
          <p:nvPr/>
        </p:nvSpPr>
        <p:spPr>
          <a:xfrm rot="-3208144">
            <a:off x="16397587" y="-167177"/>
            <a:ext cx="3994378" cy="3629891"/>
          </a:xfrm>
          <a:custGeom>
            <a:avLst/>
            <a:gdLst/>
            <a:ahLst/>
            <a:cxnLst/>
            <a:rect l="l" t="t" r="r" b="b"/>
            <a:pathLst>
              <a:path w="3994378" h="3629891">
                <a:moveTo>
                  <a:pt x="0" y="0"/>
                </a:moveTo>
                <a:lnTo>
                  <a:pt x="3994378" y="0"/>
                </a:lnTo>
                <a:lnTo>
                  <a:pt x="3994378" y="3629890"/>
                </a:lnTo>
                <a:lnTo>
                  <a:pt x="0" y="362989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767501" y="962025"/>
            <a:ext cx="9322187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Ngày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nay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nhu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cầu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giải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trí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con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ngày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càng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tăng</a:t>
            </a:r>
            <a:endParaRPr lang="en-US" sz="3999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3" name="Freeform 23"/>
          <p:cNvSpPr/>
          <p:nvPr/>
        </p:nvSpPr>
        <p:spPr>
          <a:xfrm rot="2643428">
            <a:off x="585224" y="2893500"/>
            <a:ext cx="886951" cy="857924"/>
          </a:xfrm>
          <a:custGeom>
            <a:avLst/>
            <a:gdLst/>
            <a:ahLst/>
            <a:cxnLst/>
            <a:rect l="l" t="t" r="r" b="b"/>
            <a:pathLst>
              <a:path w="886951" h="857924">
                <a:moveTo>
                  <a:pt x="0" y="0"/>
                </a:moveTo>
                <a:lnTo>
                  <a:pt x="886952" y="0"/>
                </a:lnTo>
                <a:lnTo>
                  <a:pt x="886952" y="857924"/>
                </a:lnTo>
                <a:lnTo>
                  <a:pt x="0" y="857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67501" y="2883365"/>
            <a:ext cx="9322187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Họ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nhiều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lựa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chọn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đa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dạng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để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giải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trí</a:t>
            </a:r>
            <a:endParaRPr lang="en-US" sz="3999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" name="Freeform 25"/>
          <p:cNvSpPr/>
          <p:nvPr/>
        </p:nvSpPr>
        <p:spPr>
          <a:xfrm rot="2677529">
            <a:off x="585224" y="4941913"/>
            <a:ext cx="886951" cy="857924"/>
          </a:xfrm>
          <a:custGeom>
            <a:avLst/>
            <a:gdLst/>
            <a:ahLst/>
            <a:cxnLst/>
            <a:rect l="l" t="t" r="r" b="b"/>
            <a:pathLst>
              <a:path w="886951" h="857924">
                <a:moveTo>
                  <a:pt x="0" y="0"/>
                </a:moveTo>
                <a:lnTo>
                  <a:pt x="886952" y="0"/>
                </a:lnTo>
                <a:lnTo>
                  <a:pt x="886952" y="857923"/>
                </a:lnTo>
                <a:lnTo>
                  <a:pt x="0" y="857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767501" y="4931777"/>
            <a:ext cx="9322187" cy="281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Tựa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game "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Xuyên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Ninja"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ra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đời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như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cách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để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thỏa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mãn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nhu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cầu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giải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trí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dùng</a:t>
            </a:r>
            <a:endParaRPr lang="en-US" sz="3999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42991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85982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53283" y="270425"/>
            <a:ext cx="17102980" cy="9746150"/>
            <a:chOff x="0" y="0"/>
            <a:chExt cx="3880222" cy="22111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80222" cy="2211149"/>
            </a:xfrm>
            <a:custGeom>
              <a:avLst/>
              <a:gdLst/>
              <a:ahLst/>
              <a:cxnLst/>
              <a:rect l="l" t="t" r="r" b="b"/>
              <a:pathLst>
                <a:path w="3880222" h="2211149">
                  <a:moveTo>
                    <a:pt x="45266" y="0"/>
                  </a:moveTo>
                  <a:lnTo>
                    <a:pt x="3834956" y="0"/>
                  </a:lnTo>
                  <a:cubicBezTo>
                    <a:pt x="3859956" y="0"/>
                    <a:pt x="3880222" y="20267"/>
                    <a:pt x="3880222" y="45266"/>
                  </a:cubicBezTo>
                  <a:lnTo>
                    <a:pt x="3880222" y="2165882"/>
                  </a:lnTo>
                  <a:cubicBezTo>
                    <a:pt x="3880222" y="2190882"/>
                    <a:pt x="3859956" y="2211149"/>
                    <a:pt x="3834956" y="2211149"/>
                  </a:cubicBezTo>
                  <a:lnTo>
                    <a:pt x="45266" y="2211149"/>
                  </a:lnTo>
                  <a:cubicBezTo>
                    <a:pt x="20267" y="2211149"/>
                    <a:pt x="0" y="2190882"/>
                    <a:pt x="0" y="2165882"/>
                  </a:cubicBezTo>
                  <a:lnTo>
                    <a:pt x="0" y="45266"/>
                  </a:lnTo>
                  <a:cubicBezTo>
                    <a:pt x="0" y="20267"/>
                    <a:pt x="20267" y="0"/>
                    <a:pt x="45266" y="0"/>
                  </a:cubicBezTo>
                  <a:close/>
                </a:path>
              </a:pathLst>
            </a:custGeom>
            <a:solidFill>
              <a:srgbClr val="75D6D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880222" cy="2249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98990" y="1783067"/>
            <a:ext cx="14926974" cy="6410041"/>
            <a:chOff x="0" y="0"/>
            <a:chExt cx="3386543" cy="14542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86543" cy="1454272"/>
            </a:xfrm>
            <a:custGeom>
              <a:avLst/>
              <a:gdLst/>
              <a:ahLst/>
              <a:cxnLst/>
              <a:rect l="l" t="t" r="r" b="b"/>
              <a:pathLst>
                <a:path w="3386543" h="1454272">
                  <a:moveTo>
                    <a:pt x="51865" y="0"/>
                  </a:moveTo>
                  <a:lnTo>
                    <a:pt x="3334677" y="0"/>
                  </a:lnTo>
                  <a:cubicBezTo>
                    <a:pt x="3348433" y="0"/>
                    <a:pt x="3361625" y="5464"/>
                    <a:pt x="3371352" y="15191"/>
                  </a:cubicBezTo>
                  <a:cubicBezTo>
                    <a:pt x="3381079" y="24918"/>
                    <a:pt x="3386543" y="38110"/>
                    <a:pt x="3386543" y="51865"/>
                  </a:cubicBezTo>
                  <a:lnTo>
                    <a:pt x="3386543" y="1402407"/>
                  </a:lnTo>
                  <a:cubicBezTo>
                    <a:pt x="3386543" y="1431051"/>
                    <a:pt x="3363322" y="1454272"/>
                    <a:pt x="3334677" y="1454272"/>
                  </a:cubicBezTo>
                  <a:lnTo>
                    <a:pt x="51865" y="1454272"/>
                  </a:lnTo>
                  <a:cubicBezTo>
                    <a:pt x="23221" y="1454272"/>
                    <a:pt x="0" y="1431051"/>
                    <a:pt x="0" y="1402407"/>
                  </a:cubicBezTo>
                  <a:lnTo>
                    <a:pt x="0" y="51865"/>
                  </a:lnTo>
                  <a:cubicBezTo>
                    <a:pt x="0" y="38110"/>
                    <a:pt x="5464" y="24918"/>
                    <a:pt x="15191" y="15191"/>
                  </a:cubicBezTo>
                  <a:cubicBezTo>
                    <a:pt x="24918" y="5464"/>
                    <a:pt x="38110" y="0"/>
                    <a:pt x="518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386543" cy="1492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132508" y="8193108"/>
            <a:ext cx="1338119" cy="1338119"/>
          </a:xfrm>
          <a:custGeom>
            <a:avLst/>
            <a:gdLst/>
            <a:ahLst/>
            <a:cxnLst/>
            <a:rect l="l" t="t" r="r" b="b"/>
            <a:pathLst>
              <a:path w="1338119" h="1338119">
                <a:moveTo>
                  <a:pt x="0" y="0"/>
                </a:moveTo>
                <a:lnTo>
                  <a:pt x="1338119" y="0"/>
                </a:lnTo>
                <a:lnTo>
                  <a:pt x="1338119" y="1338119"/>
                </a:lnTo>
                <a:lnTo>
                  <a:pt x="0" y="1338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15391" y="8658972"/>
            <a:ext cx="832767" cy="1198656"/>
          </a:xfrm>
          <a:custGeom>
            <a:avLst/>
            <a:gdLst/>
            <a:ahLst/>
            <a:cxnLst/>
            <a:rect l="l" t="t" r="r" b="b"/>
            <a:pathLst>
              <a:path w="832767" h="1198656">
                <a:moveTo>
                  <a:pt x="0" y="0"/>
                </a:moveTo>
                <a:lnTo>
                  <a:pt x="832767" y="0"/>
                </a:lnTo>
                <a:lnTo>
                  <a:pt x="832767" y="1198656"/>
                </a:lnTo>
                <a:lnTo>
                  <a:pt x="0" y="1198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10912" y="-89555"/>
            <a:ext cx="7772400" cy="1681665"/>
          </a:xfrm>
          <a:custGeom>
            <a:avLst/>
            <a:gdLst/>
            <a:ahLst/>
            <a:cxnLst/>
            <a:rect l="l" t="t" r="r" b="b"/>
            <a:pathLst>
              <a:path w="7772400" h="1681665">
                <a:moveTo>
                  <a:pt x="0" y="0"/>
                </a:moveTo>
                <a:lnTo>
                  <a:pt x="7772400" y="0"/>
                </a:lnTo>
                <a:lnTo>
                  <a:pt x="7772400" y="1681665"/>
                </a:lnTo>
                <a:lnTo>
                  <a:pt x="0" y="1681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87529" y="6979664"/>
            <a:ext cx="2954617" cy="2877964"/>
          </a:xfrm>
          <a:custGeom>
            <a:avLst/>
            <a:gdLst/>
            <a:ahLst/>
            <a:cxnLst/>
            <a:rect l="l" t="t" r="r" b="b"/>
            <a:pathLst>
              <a:path w="2954617" h="2877964">
                <a:moveTo>
                  <a:pt x="0" y="0"/>
                </a:moveTo>
                <a:lnTo>
                  <a:pt x="2954617" y="0"/>
                </a:lnTo>
                <a:lnTo>
                  <a:pt x="2954617" y="2877964"/>
                </a:lnTo>
                <a:lnTo>
                  <a:pt x="0" y="2877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748158" y="-59488"/>
            <a:ext cx="3056957" cy="3303195"/>
          </a:xfrm>
          <a:custGeom>
            <a:avLst/>
            <a:gdLst/>
            <a:ahLst/>
            <a:cxnLst/>
            <a:rect l="l" t="t" r="r" b="b"/>
            <a:pathLst>
              <a:path w="3056957" h="3303195">
                <a:moveTo>
                  <a:pt x="0" y="0"/>
                </a:moveTo>
                <a:lnTo>
                  <a:pt x="3056956" y="0"/>
                </a:lnTo>
                <a:lnTo>
                  <a:pt x="3056956" y="3303195"/>
                </a:lnTo>
                <a:lnTo>
                  <a:pt x="0" y="3303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387529" y="438945"/>
            <a:ext cx="2170425" cy="1006288"/>
          </a:xfrm>
          <a:custGeom>
            <a:avLst/>
            <a:gdLst/>
            <a:ahLst/>
            <a:cxnLst/>
            <a:rect l="l" t="t" r="r" b="b"/>
            <a:pathLst>
              <a:path w="2170425" h="1006288">
                <a:moveTo>
                  <a:pt x="0" y="0"/>
                </a:moveTo>
                <a:lnTo>
                  <a:pt x="2170425" y="0"/>
                </a:lnTo>
                <a:lnTo>
                  <a:pt x="2170425" y="1006287"/>
                </a:lnTo>
                <a:lnTo>
                  <a:pt x="0" y="10062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887023" y="2729967"/>
            <a:ext cx="11263338" cy="16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1850" lvl="1" indent="-520925" algn="l">
              <a:lnSpc>
                <a:spcPts val="6707"/>
              </a:lnSpc>
              <a:buFont typeface="Arial"/>
              <a:buChar char="•"/>
            </a:pPr>
            <a:r>
              <a:rPr lang="en-US" sz="4825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TÌM HIỂU VÀ XÂY DỰNG MỘT TRÒ CHƠI  BẰNG UNITY</a:t>
            </a:r>
          </a:p>
        </p:txBody>
      </p:sp>
      <p:sp>
        <p:nvSpPr>
          <p:cNvPr id="20" name="Freeform 20"/>
          <p:cNvSpPr/>
          <p:nvPr/>
        </p:nvSpPr>
        <p:spPr>
          <a:xfrm flipV="1">
            <a:off x="16571051" y="5485014"/>
            <a:ext cx="2170425" cy="1006288"/>
          </a:xfrm>
          <a:custGeom>
            <a:avLst/>
            <a:gdLst/>
            <a:ahLst/>
            <a:cxnLst/>
            <a:rect l="l" t="t" r="r" b="b"/>
            <a:pathLst>
              <a:path w="2170425" h="1006288">
                <a:moveTo>
                  <a:pt x="0" y="1006288"/>
                </a:moveTo>
                <a:lnTo>
                  <a:pt x="2170425" y="1006288"/>
                </a:lnTo>
                <a:lnTo>
                  <a:pt x="2170425" y="0"/>
                </a:lnTo>
                <a:lnTo>
                  <a:pt x="0" y="0"/>
                </a:lnTo>
                <a:lnTo>
                  <a:pt x="0" y="1006288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985336" y="516962"/>
            <a:ext cx="3823552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4"/>
              </a:lnSpc>
            </a:pPr>
            <a:r>
              <a:rPr lang="en-US" sz="5499">
                <a:solidFill>
                  <a:srgbClr val="FD0100"/>
                </a:solidFill>
                <a:latin typeface="Paytone One"/>
                <a:ea typeface="Paytone One"/>
                <a:cs typeface="Paytone One"/>
                <a:sym typeface="Paytone One"/>
              </a:rPr>
              <a:t>MỤC TIÊU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87023" y="4993228"/>
            <a:ext cx="11263338" cy="16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1850" lvl="1" indent="-520925" algn="l">
              <a:lnSpc>
                <a:spcPts val="6707"/>
              </a:lnSpc>
              <a:buFont typeface="Arial"/>
              <a:buChar char="•"/>
            </a:pPr>
            <a:r>
              <a:rPr lang="en-US" sz="4825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CUNG CẤP CHO NGƯỜI DÙNG MỘT TRÒ CHƠI CÓ TÍNH GIẢI TRÍ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42991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85982" y="72390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1043" y="1028700"/>
            <a:ext cx="17181958" cy="8769827"/>
            <a:chOff x="0" y="0"/>
            <a:chExt cx="4525289" cy="23097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25289" cy="2309749"/>
            </a:xfrm>
            <a:custGeom>
              <a:avLst/>
              <a:gdLst/>
              <a:ahLst/>
              <a:cxnLst/>
              <a:rect l="l" t="t" r="r" b="b"/>
              <a:pathLst>
                <a:path w="4525289" h="2309749">
                  <a:moveTo>
                    <a:pt x="45058" y="0"/>
                  </a:moveTo>
                  <a:lnTo>
                    <a:pt x="4480231" y="0"/>
                  </a:lnTo>
                  <a:cubicBezTo>
                    <a:pt x="4505116" y="0"/>
                    <a:pt x="4525289" y="20173"/>
                    <a:pt x="4525289" y="45058"/>
                  </a:cubicBezTo>
                  <a:lnTo>
                    <a:pt x="4525289" y="2264690"/>
                  </a:lnTo>
                  <a:cubicBezTo>
                    <a:pt x="4525289" y="2289575"/>
                    <a:pt x="4505116" y="2309749"/>
                    <a:pt x="4480231" y="2309749"/>
                  </a:cubicBezTo>
                  <a:lnTo>
                    <a:pt x="45058" y="2309749"/>
                  </a:lnTo>
                  <a:cubicBezTo>
                    <a:pt x="20173" y="2309749"/>
                    <a:pt x="0" y="2289575"/>
                    <a:pt x="0" y="2264690"/>
                  </a:cubicBezTo>
                  <a:lnTo>
                    <a:pt x="0" y="45058"/>
                  </a:lnTo>
                  <a:cubicBezTo>
                    <a:pt x="0" y="20173"/>
                    <a:pt x="20173" y="0"/>
                    <a:pt x="45058" y="0"/>
                  </a:cubicBezTo>
                  <a:close/>
                </a:path>
              </a:pathLst>
            </a:custGeom>
            <a:solidFill>
              <a:srgbClr val="FFFFFF"/>
            </a:solidFill>
            <a:ln w="552450" cap="rnd">
              <a:solidFill>
                <a:srgbClr val="75D6D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525289" cy="2347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18670" y="216877"/>
            <a:ext cx="11566705" cy="1623646"/>
            <a:chOff x="0" y="0"/>
            <a:chExt cx="3046375" cy="4276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46375" cy="427627"/>
            </a:xfrm>
            <a:custGeom>
              <a:avLst/>
              <a:gdLst/>
              <a:ahLst/>
              <a:cxnLst/>
              <a:rect l="l" t="t" r="r" b="b"/>
              <a:pathLst>
                <a:path w="3046375" h="427627">
                  <a:moveTo>
                    <a:pt x="66933" y="0"/>
                  </a:moveTo>
                  <a:lnTo>
                    <a:pt x="2979442" y="0"/>
                  </a:lnTo>
                  <a:cubicBezTo>
                    <a:pt x="3016408" y="0"/>
                    <a:pt x="3046375" y="29967"/>
                    <a:pt x="3046375" y="66933"/>
                  </a:cubicBezTo>
                  <a:lnTo>
                    <a:pt x="3046375" y="360694"/>
                  </a:lnTo>
                  <a:cubicBezTo>
                    <a:pt x="3046375" y="378446"/>
                    <a:pt x="3039323" y="395470"/>
                    <a:pt x="3026771" y="408023"/>
                  </a:cubicBezTo>
                  <a:cubicBezTo>
                    <a:pt x="3014218" y="420575"/>
                    <a:pt x="2997194" y="427627"/>
                    <a:pt x="2979442" y="427627"/>
                  </a:cubicBezTo>
                  <a:lnTo>
                    <a:pt x="66933" y="427627"/>
                  </a:lnTo>
                  <a:cubicBezTo>
                    <a:pt x="49181" y="427627"/>
                    <a:pt x="32157" y="420575"/>
                    <a:pt x="19604" y="408023"/>
                  </a:cubicBezTo>
                  <a:cubicBezTo>
                    <a:pt x="7052" y="395470"/>
                    <a:pt x="0" y="378446"/>
                    <a:pt x="0" y="360694"/>
                  </a:cubicBezTo>
                  <a:lnTo>
                    <a:pt x="0" y="66933"/>
                  </a:lnTo>
                  <a:cubicBezTo>
                    <a:pt x="0" y="49181"/>
                    <a:pt x="7052" y="32157"/>
                    <a:pt x="19604" y="19604"/>
                  </a:cubicBezTo>
                  <a:cubicBezTo>
                    <a:pt x="32157" y="7052"/>
                    <a:pt x="49181" y="0"/>
                    <a:pt x="66933" y="0"/>
                  </a:cubicBezTo>
                  <a:close/>
                </a:path>
              </a:pathLst>
            </a:custGeom>
            <a:solidFill>
              <a:srgbClr val="FED8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046375" cy="465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2191027">
            <a:off x="-1290004" y="-108292"/>
            <a:ext cx="4637408" cy="1433381"/>
          </a:xfrm>
          <a:custGeom>
            <a:avLst/>
            <a:gdLst/>
            <a:ahLst/>
            <a:cxnLst/>
            <a:rect l="l" t="t" r="r" b="b"/>
            <a:pathLst>
              <a:path w="4637408" h="1433381">
                <a:moveTo>
                  <a:pt x="0" y="0"/>
                </a:moveTo>
                <a:lnTo>
                  <a:pt x="4637408" y="0"/>
                </a:lnTo>
                <a:lnTo>
                  <a:pt x="4637408" y="1433381"/>
                </a:lnTo>
                <a:lnTo>
                  <a:pt x="0" y="143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0531" y="338958"/>
            <a:ext cx="1736338" cy="1688984"/>
          </a:xfrm>
          <a:custGeom>
            <a:avLst/>
            <a:gdLst/>
            <a:ahLst/>
            <a:cxnLst/>
            <a:rect l="l" t="t" r="r" b="b"/>
            <a:pathLst>
              <a:path w="1736338" h="1688984">
                <a:moveTo>
                  <a:pt x="0" y="0"/>
                </a:moveTo>
                <a:lnTo>
                  <a:pt x="1736338" y="0"/>
                </a:lnTo>
                <a:lnTo>
                  <a:pt x="1736338" y="1688984"/>
                </a:lnTo>
                <a:lnTo>
                  <a:pt x="0" y="1688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455199" y="498711"/>
            <a:ext cx="8948853" cy="95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5"/>
              </a:lnSpc>
              <a:spcBef>
                <a:spcPct val="0"/>
              </a:spcBef>
            </a:pPr>
            <a:r>
              <a:rPr lang="en-US" sz="5603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Nội Dung đề Tài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790249" y="-197263"/>
            <a:ext cx="2138850" cy="2761426"/>
          </a:xfrm>
          <a:custGeom>
            <a:avLst/>
            <a:gdLst/>
            <a:ahLst/>
            <a:cxnLst/>
            <a:rect l="l" t="t" r="r" b="b"/>
            <a:pathLst>
              <a:path w="2138850" h="2761426">
                <a:moveTo>
                  <a:pt x="0" y="0"/>
                </a:moveTo>
                <a:lnTo>
                  <a:pt x="2138850" y="0"/>
                </a:lnTo>
                <a:lnTo>
                  <a:pt x="2138850" y="2761426"/>
                </a:lnTo>
                <a:lnTo>
                  <a:pt x="0" y="27614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660040" y="6451286"/>
            <a:ext cx="3198520" cy="4081637"/>
          </a:xfrm>
          <a:custGeom>
            <a:avLst/>
            <a:gdLst/>
            <a:ahLst/>
            <a:cxnLst/>
            <a:rect l="l" t="t" r="r" b="b"/>
            <a:pathLst>
              <a:path w="3198520" h="4081637">
                <a:moveTo>
                  <a:pt x="0" y="0"/>
                </a:moveTo>
                <a:lnTo>
                  <a:pt x="3198520" y="0"/>
                </a:lnTo>
                <a:lnTo>
                  <a:pt x="3198520" y="4081638"/>
                </a:lnTo>
                <a:lnTo>
                  <a:pt x="0" y="4081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-842066" y="7159357"/>
            <a:ext cx="5437561" cy="3440493"/>
          </a:xfrm>
          <a:custGeom>
            <a:avLst/>
            <a:gdLst/>
            <a:ahLst/>
            <a:cxnLst/>
            <a:rect l="l" t="t" r="r" b="b"/>
            <a:pathLst>
              <a:path w="5437561" h="3440493">
                <a:moveTo>
                  <a:pt x="5437562" y="0"/>
                </a:moveTo>
                <a:lnTo>
                  <a:pt x="0" y="0"/>
                </a:lnTo>
                <a:lnTo>
                  <a:pt x="0" y="3440494"/>
                </a:lnTo>
                <a:lnTo>
                  <a:pt x="5437562" y="3440494"/>
                </a:lnTo>
                <a:lnTo>
                  <a:pt x="543756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860650" y="2567430"/>
            <a:ext cx="13929599" cy="209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chơi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sẽ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thân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1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nhân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vật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ninja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giả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tưởng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cố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gắng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sinh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tồn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lâu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nhất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thế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giới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ninja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đầy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rẫy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nguy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hiểm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6869" y="5243931"/>
            <a:ext cx="1291673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Lập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trình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game “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Xuyên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Ninja”</a:t>
            </a:r>
          </a:p>
          <a:p>
            <a:pPr marL="1727199" lvl="2" indent="-575733" algn="l">
              <a:lnSpc>
                <a:spcPts val="5599"/>
              </a:lnSpc>
              <a:buFont typeface="Arial"/>
              <a:buChar char="⚬"/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Tìm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hiểu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lối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chơi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lập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trình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thuật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toán</a:t>
            </a:r>
            <a:endParaRPr lang="en-US" sz="3999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4" y="92583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92583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7702785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0902" y="405918"/>
            <a:ext cx="9706879" cy="234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045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NỘI DUNG</a:t>
            </a:r>
          </a:p>
          <a:p>
            <a:pPr marL="1727199" lvl="2" indent="-575733" algn="l">
              <a:lnSpc>
                <a:spcPts val="5199"/>
              </a:lnSpc>
              <a:buFont typeface="Arial"/>
              <a:buChar char="⚬"/>
            </a:pP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chơi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di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chuyển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theo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hướng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mũi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tên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trái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phải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)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cố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gắng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khám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phá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vùng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đất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mới</a:t>
            </a:r>
            <a:endParaRPr lang="en-US" sz="3999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771472" y="1120888"/>
            <a:ext cx="7130804" cy="8137412"/>
            <a:chOff x="0" y="0"/>
            <a:chExt cx="1937627" cy="2211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7626" cy="2211149"/>
            </a:xfrm>
            <a:custGeom>
              <a:avLst/>
              <a:gdLst/>
              <a:ahLst/>
              <a:cxnLst/>
              <a:rect l="l" t="t" r="r" b="b"/>
              <a:pathLst>
                <a:path w="1937626" h="2211149">
                  <a:moveTo>
                    <a:pt x="108570" y="0"/>
                  </a:moveTo>
                  <a:lnTo>
                    <a:pt x="1829056" y="0"/>
                  </a:lnTo>
                  <a:cubicBezTo>
                    <a:pt x="1889018" y="0"/>
                    <a:pt x="1937626" y="48608"/>
                    <a:pt x="1937626" y="108570"/>
                  </a:cubicBezTo>
                  <a:lnTo>
                    <a:pt x="1937626" y="2102578"/>
                  </a:lnTo>
                  <a:cubicBezTo>
                    <a:pt x="1937626" y="2162540"/>
                    <a:pt x="1889018" y="2211149"/>
                    <a:pt x="1829056" y="2211149"/>
                  </a:cubicBezTo>
                  <a:lnTo>
                    <a:pt x="108570" y="2211149"/>
                  </a:lnTo>
                  <a:cubicBezTo>
                    <a:pt x="79776" y="2211149"/>
                    <a:pt x="52160" y="2199710"/>
                    <a:pt x="31799" y="2179349"/>
                  </a:cubicBezTo>
                  <a:cubicBezTo>
                    <a:pt x="11439" y="2158988"/>
                    <a:pt x="0" y="2131373"/>
                    <a:pt x="0" y="2102578"/>
                  </a:cubicBezTo>
                  <a:lnTo>
                    <a:pt x="0" y="108570"/>
                  </a:lnTo>
                  <a:cubicBezTo>
                    <a:pt x="0" y="48608"/>
                    <a:pt x="48608" y="0"/>
                    <a:pt x="108570" y="0"/>
                  </a:cubicBezTo>
                  <a:close/>
                </a:path>
              </a:pathLst>
            </a:custGeom>
            <a:solidFill>
              <a:srgbClr val="75D6D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37627" cy="2249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3873" y="2168937"/>
            <a:ext cx="5786003" cy="4871282"/>
            <a:chOff x="0" y="0"/>
            <a:chExt cx="1572209" cy="13236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2209" cy="1323655"/>
            </a:xfrm>
            <a:custGeom>
              <a:avLst/>
              <a:gdLst/>
              <a:ahLst/>
              <a:cxnLst/>
              <a:rect l="l" t="t" r="r" b="b"/>
              <a:pathLst>
                <a:path w="1572209" h="1323655">
                  <a:moveTo>
                    <a:pt x="133804" y="0"/>
                  </a:moveTo>
                  <a:lnTo>
                    <a:pt x="1438405" y="0"/>
                  </a:lnTo>
                  <a:cubicBezTo>
                    <a:pt x="1473892" y="0"/>
                    <a:pt x="1507925" y="14097"/>
                    <a:pt x="1533019" y="39190"/>
                  </a:cubicBezTo>
                  <a:cubicBezTo>
                    <a:pt x="1558112" y="64284"/>
                    <a:pt x="1572209" y="98317"/>
                    <a:pt x="1572209" y="133804"/>
                  </a:cubicBezTo>
                  <a:lnTo>
                    <a:pt x="1572209" y="1189851"/>
                  </a:lnTo>
                  <a:cubicBezTo>
                    <a:pt x="1572209" y="1225338"/>
                    <a:pt x="1558112" y="1259372"/>
                    <a:pt x="1533019" y="1284465"/>
                  </a:cubicBezTo>
                  <a:cubicBezTo>
                    <a:pt x="1507925" y="1309558"/>
                    <a:pt x="1473892" y="1323655"/>
                    <a:pt x="1438405" y="1323655"/>
                  </a:cubicBezTo>
                  <a:lnTo>
                    <a:pt x="133804" y="1323655"/>
                  </a:lnTo>
                  <a:cubicBezTo>
                    <a:pt x="98317" y="1323655"/>
                    <a:pt x="64284" y="1309558"/>
                    <a:pt x="39190" y="1284465"/>
                  </a:cubicBezTo>
                  <a:cubicBezTo>
                    <a:pt x="14097" y="1259372"/>
                    <a:pt x="0" y="1225338"/>
                    <a:pt x="0" y="1189851"/>
                  </a:cubicBezTo>
                  <a:lnTo>
                    <a:pt x="0" y="133804"/>
                  </a:lnTo>
                  <a:cubicBezTo>
                    <a:pt x="0" y="98317"/>
                    <a:pt x="14097" y="64284"/>
                    <a:pt x="39190" y="39190"/>
                  </a:cubicBezTo>
                  <a:cubicBezTo>
                    <a:pt x="64284" y="14097"/>
                    <a:pt x="98317" y="0"/>
                    <a:pt x="1338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72209" cy="1361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25025" y="1245738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25025" y="1003901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443873" y="7468844"/>
            <a:ext cx="1293156" cy="1293156"/>
          </a:xfrm>
          <a:custGeom>
            <a:avLst/>
            <a:gdLst/>
            <a:ahLst/>
            <a:cxnLst/>
            <a:rect l="l" t="t" r="r" b="b"/>
            <a:pathLst>
              <a:path w="1293156" h="1293156">
                <a:moveTo>
                  <a:pt x="0" y="0"/>
                </a:moveTo>
                <a:lnTo>
                  <a:pt x="1293156" y="0"/>
                </a:lnTo>
                <a:lnTo>
                  <a:pt x="1293156" y="1293156"/>
                </a:lnTo>
                <a:lnTo>
                  <a:pt x="0" y="1293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485145" y="7579452"/>
            <a:ext cx="744730" cy="1071940"/>
          </a:xfrm>
          <a:custGeom>
            <a:avLst/>
            <a:gdLst/>
            <a:ahLst/>
            <a:cxnLst/>
            <a:rect l="l" t="t" r="r" b="b"/>
            <a:pathLst>
              <a:path w="744730" h="1071940">
                <a:moveTo>
                  <a:pt x="0" y="0"/>
                </a:moveTo>
                <a:lnTo>
                  <a:pt x="744730" y="0"/>
                </a:lnTo>
                <a:lnTo>
                  <a:pt x="744730" y="1071940"/>
                </a:lnTo>
                <a:lnTo>
                  <a:pt x="0" y="1071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239712" y="3392942"/>
            <a:ext cx="6194324" cy="229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33"/>
              </a:lnSpc>
            </a:pPr>
            <a:r>
              <a:rPr lang="en-US" sz="6595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TỔNG QUAN VỀ TRÒ CHƠI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054687" y="762811"/>
            <a:ext cx="3327295" cy="2720064"/>
          </a:xfrm>
          <a:custGeom>
            <a:avLst/>
            <a:gdLst/>
            <a:ahLst/>
            <a:cxnLst/>
            <a:rect l="l" t="t" r="r" b="b"/>
            <a:pathLst>
              <a:path w="3327295" h="2720064">
                <a:moveTo>
                  <a:pt x="0" y="0"/>
                </a:moveTo>
                <a:lnTo>
                  <a:pt x="3327295" y="0"/>
                </a:lnTo>
                <a:lnTo>
                  <a:pt x="3327295" y="2720064"/>
                </a:lnTo>
                <a:lnTo>
                  <a:pt x="0" y="27200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8115422"/>
            <a:ext cx="2408766" cy="2582498"/>
          </a:xfrm>
          <a:custGeom>
            <a:avLst/>
            <a:gdLst/>
            <a:ahLst/>
            <a:cxnLst/>
            <a:rect l="l" t="t" r="r" b="b"/>
            <a:pathLst>
              <a:path w="2408766" h="2582498">
                <a:moveTo>
                  <a:pt x="0" y="0"/>
                </a:moveTo>
                <a:lnTo>
                  <a:pt x="2408766" y="0"/>
                </a:lnTo>
                <a:lnTo>
                  <a:pt x="2408766" y="2582498"/>
                </a:lnTo>
                <a:lnTo>
                  <a:pt x="0" y="25824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1371600" y="-131414"/>
            <a:ext cx="2170425" cy="1006288"/>
          </a:xfrm>
          <a:custGeom>
            <a:avLst/>
            <a:gdLst/>
            <a:ahLst/>
            <a:cxnLst/>
            <a:rect l="l" t="t" r="r" b="b"/>
            <a:pathLst>
              <a:path w="2170425" h="1006288">
                <a:moveTo>
                  <a:pt x="0" y="0"/>
                </a:moveTo>
                <a:lnTo>
                  <a:pt x="2170425" y="0"/>
                </a:lnTo>
                <a:lnTo>
                  <a:pt x="2170425" y="1006288"/>
                </a:lnTo>
                <a:lnTo>
                  <a:pt x="0" y="10062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70901" y="2951882"/>
            <a:ext cx="9706879" cy="56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045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CHỨC NĂNG CHÍNH</a:t>
            </a:r>
          </a:p>
          <a:p>
            <a:pPr marL="1727199" lvl="2" indent="-575733" algn="l">
              <a:lnSpc>
                <a:spcPts val="5199"/>
              </a:lnSpc>
              <a:buFont typeface="Arial"/>
              <a:buChar char="⚬"/>
            </a:pP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Di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chuyển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tương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tác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với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NPC</a:t>
            </a:r>
          </a:p>
          <a:p>
            <a:pPr marL="1727199" lvl="2" indent="-575733" algn="l">
              <a:lnSpc>
                <a:spcPts val="5199"/>
              </a:lnSpc>
              <a:buFont typeface="Arial"/>
              <a:buChar char="⚬"/>
            </a:pP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quái</a:t>
            </a:r>
            <a:endParaRPr lang="en-US" sz="3999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27199" lvl="2" indent="-575733" algn="l">
              <a:lnSpc>
                <a:spcPts val="5199"/>
              </a:lnSpc>
              <a:buFont typeface="Arial"/>
              <a:buChar char="⚬"/>
            </a:pP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Đổi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vũ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khí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từ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cận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chiến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sang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xa</a:t>
            </a:r>
          </a:p>
          <a:p>
            <a:pPr marL="1727199" lvl="2" indent="-575733">
              <a:lnSpc>
                <a:spcPts val="5199"/>
              </a:lnSpc>
              <a:buFont typeface="Arial"/>
              <a:buChar char="⚬"/>
            </a:pP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Quái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vật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tấn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công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chơi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khi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phát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  <a:p>
            <a:pPr marL="1727199" lvl="2" indent="-575733">
              <a:lnSpc>
                <a:spcPts val="5199"/>
              </a:lnSpc>
              <a:buFont typeface="Arial"/>
              <a:buChar char="⚬"/>
            </a:pP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Nhận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sát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thương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khi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quái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tấn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công</a:t>
            </a:r>
            <a:endParaRPr lang="en-US" sz="3999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27199" lvl="2" indent="-575733" algn="l">
              <a:lnSpc>
                <a:spcPts val="5199"/>
              </a:lnSpc>
              <a:buFont typeface="Arial"/>
              <a:buChar char="⚬"/>
            </a:pP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Quái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tự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động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đổi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hướng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khi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gặp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vật</a:t>
            </a:r>
            <a:r>
              <a:rPr lang="en-US" sz="3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cản</a:t>
            </a:r>
            <a:endParaRPr lang="en-US" sz="3999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51529" y="1765900"/>
            <a:ext cx="3578308" cy="1068046"/>
            <a:chOff x="0" y="0"/>
            <a:chExt cx="942435" cy="2812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2435" cy="281296"/>
            </a:xfrm>
            <a:custGeom>
              <a:avLst/>
              <a:gdLst/>
              <a:ahLst/>
              <a:cxnLst/>
              <a:rect l="l" t="t" r="r" b="b"/>
              <a:pathLst>
                <a:path w="942435" h="281296">
                  <a:moveTo>
                    <a:pt x="0" y="0"/>
                  </a:moveTo>
                  <a:lnTo>
                    <a:pt x="942435" y="0"/>
                  </a:lnTo>
                  <a:lnTo>
                    <a:pt x="942435" y="281296"/>
                  </a:lnTo>
                  <a:lnTo>
                    <a:pt x="0" y="281296"/>
                  </a:lnTo>
                  <a:close/>
                </a:path>
              </a:pathLst>
            </a:custGeom>
            <a:solidFill>
              <a:srgbClr val="F18F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942435" cy="347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Menu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01671" y="3878171"/>
            <a:ext cx="3578308" cy="1068046"/>
            <a:chOff x="0" y="0"/>
            <a:chExt cx="942435" cy="2812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2435" cy="281296"/>
            </a:xfrm>
            <a:custGeom>
              <a:avLst/>
              <a:gdLst/>
              <a:ahLst/>
              <a:cxnLst/>
              <a:rect l="l" t="t" r="r" b="b"/>
              <a:pathLst>
                <a:path w="942435" h="281296">
                  <a:moveTo>
                    <a:pt x="0" y="0"/>
                  </a:moveTo>
                  <a:lnTo>
                    <a:pt x="942435" y="0"/>
                  </a:lnTo>
                  <a:lnTo>
                    <a:pt x="942435" y="281296"/>
                  </a:lnTo>
                  <a:lnTo>
                    <a:pt x="0" y="281296"/>
                  </a:lnTo>
                  <a:close/>
                </a:path>
              </a:pathLst>
            </a:custGeom>
            <a:solidFill>
              <a:srgbClr val="F18F1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942435" cy="347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MainGame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51529" y="3878171"/>
            <a:ext cx="3578308" cy="1068046"/>
            <a:chOff x="0" y="0"/>
            <a:chExt cx="942435" cy="2812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2435" cy="281296"/>
            </a:xfrm>
            <a:custGeom>
              <a:avLst/>
              <a:gdLst/>
              <a:ahLst/>
              <a:cxnLst/>
              <a:rect l="l" t="t" r="r" b="b"/>
              <a:pathLst>
                <a:path w="942435" h="281296">
                  <a:moveTo>
                    <a:pt x="0" y="0"/>
                  </a:moveTo>
                  <a:lnTo>
                    <a:pt x="942435" y="0"/>
                  </a:lnTo>
                  <a:lnTo>
                    <a:pt x="942435" y="281296"/>
                  </a:lnTo>
                  <a:lnTo>
                    <a:pt x="0" y="281296"/>
                  </a:lnTo>
                  <a:close/>
                </a:path>
              </a:pathLst>
            </a:custGeom>
            <a:solidFill>
              <a:srgbClr val="F18F1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942435" cy="347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HighScore</a:t>
              </a:r>
              <a:endPara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01388" y="3878171"/>
            <a:ext cx="3578308" cy="1068046"/>
            <a:chOff x="0" y="0"/>
            <a:chExt cx="942435" cy="2812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2435" cy="281296"/>
            </a:xfrm>
            <a:custGeom>
              <a:avLst/>
              <a:gdLst/>
              <a:ahLst/>
              <a:cxnLst/>
              <a:rect l="l" t="t" r="r" b="b"/>
              <a:pathLst>
                <a:path w="942435" h="281296">
                  <a:moveTo>
                    <a:pt x="0" y="0"/>
                  </a:moveTo>
                  <a:lnTo>
                    <a:pt x="942435" y="0"/>
                  </a:lnTo>
                  <a:lnTo>
                    <a:pt x="942435" y="281296"/>
                  </a:lnTo>
                  <a:lnTo>
                    <a:pt x="0" y="281296"/>
                  </a:lnTo>
                  <a:close/>
                </a:path>
              </a:pathLst>
            </a:custGeom>
            <a:solidFill>
              <a:srgbClr val="F18F1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942435" cy="347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About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03340" y="6032067"/>
            <a:ext cx="3578308" cy="1068046"/>
            <a:chOff x="0" y="0"/>
            <a:chExt cx="942435" cy="2812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2435" cy="281296"/>
            </a:xfrm>
            <a:custGeom>
              <a:avLst/>
              <a:gdLst/>
              <a:ahLst/>
              <a:cxnLst/>
              <a:rect l="l" t="t" r="r" b="b"/>
              <a:pathLst>
                <a:path w="942435" h="281296">
                  <a:moveTo>
                    <a:pt x="0" y="0"/>
                  </a:moveTo>
                  <a:lnTo>
                    <a:pt x="942435" y="0"/>
                  </a:lnTo>
                  <a:lnTo>
                    <a:pt x="942435" y="281296"/>
                  </a:lnTo>
                  <a:lnTo>
                    <a:pt x="0" y="281296"/>
                  </a:lnTo>
                  <a:close/>
                </a:path>
              </a:pathLst>
            </a:custGeom>
            <a:solidFill>
              <a:srgbClr val="F18F1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942435" cy="347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Entity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16130" y="8190254"/>
            <a:ext cx="3578308" cy="1068046"/>
            <a:chOff x="0" y="0"/>
            <a:chExt cx="942435" cy="28129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2435" cy="281296"/>
            </a:xfrm>
            <a:custGeom>
              <a:avLst/>
              <a:gdLst/>
              <a:ahLst/>
              <a:cxnLst/>
              <a:rect l="l" t="t" r="r" b="b"/>
              <a:pathLst>
                <a:path w="942435" h="281296">
                  <a:moveTo>
                    <a:pt x="0" y="0"/>
                  </a:moveTo>
                  <a:lnTo>
                    <a:pt x="942435" y="0"/>
                  </a:lnTo>
                  <a:lnTo>
                    <a:pt x="942435" y="281296"/>
                  </a:lnTo>
                  <a:lnTo>
                    <a:pt x="0" y="281296"/>
                  </a:lnTo>
                  <a:close/>
                </a:path>
              </a:pathLst>
            </a:custGeom>
            <a:solidFill>
              <a:srgbClr val="F18F1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942435" cy="347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Player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01902" y="8190254"/>
            <a:ext cx="3578308" cy="1068046"/>
            <a:chOff x="0" y="0"/>
            <a:chExt cx="942435" cy="2812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42435" cy="281296"/>
            </a:xfrm>
            <a:custGeom>
              <a:avLst/>
              <a:gdLst/>
              <a:ahLst/>
              <a:cxnLst/>
              <a:rect l="l" t="t" r="r" b="b"/>
              <a:pathLst>
                <a:path w="942435" h="281296">
                  <a:moveTo>
                    <a:pt x="0" y="0"/>
                  </a:moveTo>
                  <a:lnTo>
                    <a:pt x="942435" y="0"/>
                  </a:lnTo>
                  <a:lnTo>
                    <a:pt x="942435" y="281296"/>
                  </a:lnTo>
                  <a:lnTo>
                    <a:pt x="0" y="281296"/>
                  </a:lnTo>
                  <a:close/>
                </a:path>
              </a:pathLst>
            </a:custGeom>
            <a:solidFill>
              <a:srgbClr val="F18F1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942435" cy="347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NPC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40683" y="8190254"/>
            <a:ext cx="3578308" cy="1068046"/>
            <a:chOff x="0" y="0"/>
            <a:chExt cx="942435" cy="28129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435" cy="281296"/>
            </a:xfrm>
            <a:custGeom>
              <a:avLst/>
              <a:gdLst/>
              <a:ahLst/>
              <a:cxnLst/>
              <a:rect l="l" t="t" r="r" b="b"/>
              <a:pathLst>
                <a:path w="942435" h="281296">
                  <a:moveTo>
                    <a:pt x="0" y="0"/>
                  </a:moveTo>
                  <a:lnTo>
                    <a:pt x="942435" y="0"/>
                  </a:lnTo>
                  <a:lnTo>
                    <a:pt x="942435" y="281296"/>
                  </a:lnTo>
                  <a:lnTo>
                    <a:pt x="0" y="281296"/>
                  </a:lnTo>
                  <a:close/>
                </a:path>
              </a:pathLst>
            </a:custGeom>
            <a:solidFill>
              <a:srgbClr val="F18F1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942435" cy="347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Enemy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680992" y="8190254"/>
            <a:ext cx="3578308" cy="1068046"/>
            <a:chOff x="0" y="0"/>
            <a:chExt cx="942435" cy="28129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42435" cy="281296"/>
            </a:xfrm>
            <a:custGeom>
              <a:avLst/>
              <a:gdLst/>
              <a:ahLst/>
              <a:cxnLst/>
              <a:rect l="l" t="t" r="r" b="b"/>
              <a:pathLst>
                <a:path w="942435" h="281296">
                  <a:moveTo>
                    <a:pt x="0" y="0"/>
                  </a:moveTo>
                  <a:lnTo>
                    <a:pt x="942435" y="0"/>
                  </a:lnTo>
                  <a:lnTo>
                    <a:pt x="942435" y="281296"/>
                  </a:lnTo>
                  <a:lnTo>
                    <a:pt x="0" y="281296"/>
                  </a:lnTo>
                  <a:close/>
                </a:path>
              </a:pathLst>
            </a:custGeom>
            <a:solidFill>
              <a:srgbClr val="F18F1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942435" cy="347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Coin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H="1">
            <a:off x="4790825" y="2833946"/>
            <a:ext cx="4549858" cy="10442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>
            <a:off x="9340683" y="2833946"/>
            <a:ext cx="0" cy="10442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>
            <a:off x="9340683" y="2833946"/>
            <a:ext cx="4549858" cy="10442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>
            <a:off x="4790825" y="4946217"/>
            <a:ext cx="1669" cy="10858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 flipH="1">
            <a:off x="2405284" y="7100113"/>
            <a:ext cx="2387210" cy="10901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>
            <a:off x="4792494" y="7100113"/>
            <a:ext cx="1998562" cy="10901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>
            <a:off x="4792494" y="7100113"/>
            <a:ext cx="6337343" cy="10901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>
            <a:off x="4792494" y="7100113"/>
            <a:ext cx="10677652" cy="10901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Freeform 39"/>
          <p:cNvSpPr/>
          <p:nvPr/>
        </p:nvSpPr>
        <p:spPr>
          <a:xfrm>
            <a:off x="0" y="71643"/>
            <a:ext cx="6084323" cy="1316426"/>
          </a:xfrm>
          <a:custGeom>
            <a:avLst/>
            <a:gdLst/>
            <a:ahLst/>
            <a:cxnLst/>
            <a:rect l="l" t="t" r="r" b="b"/>
            <a:pathLst>
              <a:path w="6084323" h="1316426">
                <a:moveTo>
                  <a:pt x="0" y="0"/>
                </a:moveTo>
                <a:lnTo>
                  <a:pt x="6084323" y="0"/>
                </a:lnTo>
                <a:lnTo>
                  <a:pt x="6084323" y="1316426"/>
                </a:lnTo>
                <a:lnTo>
                  <a:pt x="0" y="131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944943" y="444106"/>
            <a:ext cx="419443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Cấu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trúc</a:t>
            </a:r>
            <a:r>
              <a:rPr lang="en-US" sz="3000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game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488" y="183828"/>
            <a:ext cx="4423374" cy="957057"/>
          </a:xfrm>
          <a:custGeom>
            <a:avLst/>
            <a:gdLst/>
            <a:ahLst/>
            <a:cxnLst/>
            <a:rect l="l" t="t" r="r" b="b"/>
            <a:pathLst>
              <a:path w="4423374" h="957057">
                <a:moveTo>
                  <a:pt x="0" y="0"/>
                </a:moveTo>
                <a:lnTo>
                  <a:pt x="4423374" y="0"/>
                </a:lnTo>
                <a:lnTo>
                  <a:pt x="4423374" y="957057"/>
                </a:lnTo>
                <a:lnTo>
                  <a:pt x="0" y="957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651" y="2679981"/>
            <a:ext cx="8720423" cy="4927039"/>
          </a:xfrm>
          <a:custGeom>
            <a:avLst/>
            <a:gdLst/>
            <a:ahLst/>
            <a:cxnLst/>
            <a:rect l="l" t="t" r="r" b="b"/>
            <a:pathLst>
              <a:path w="8720423" h="4927039">
                <a:moveTo>
                  <a:pt x="0" y="0"/>
                </a:moveTo>
                <a:lnTo>
                  <a:pt x="8720423" y="0"/>
                </a:lnTo>
                <a:lnTo>
                  <a:pt x="8720423" y="4927038"/>
                </a:lnTo>
                <a:lnTo>
                  <a:pt x="0" y="4927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90991" y="2679981"/>
            <a:ext cx="8798284" cy="4927039"/>
          </a:xfrm>
          <a:custGeom>
            <a:avLst/>
            <a:gdLst/>
            <a:ahLst/>
            <a:cxnLst/>
            <a:rect l="l" t="t" r="r" b="b"/>
            <a:pathLst>
              <a:path w="8798284" h="4927039">
                <a:moveTo>
                  <a:pt x="0" y="0"/>
                </a:moveTo>
                <a:lnTo>
                  <a:pt x="8798284" y="0"/>
                </a:lnTo>
                <a:lnTo>
                  <a:pt x="8798284" y="4927038"/>
                </a:lnTo>
                <a:lnTo>
                  <a:pt x="0" y="4927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0863" y="376606"/>
            <a:ext cx="28566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Giao diện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856" y="-245924"/>
            <a:ext cx="10778847" cy="10778847"/>
          </a:xfrm>
          <a:custGeom>
            <a:avLst/>
            <a:gdLst/>
            <a:ahLst/>
            <a:cxnLst/>
            <a:rect l="l" t="t" r="r" b="b"/>
            <a:pathLst>
              <a:path w="10778847" h="10778847">
                <a:moveTo>
                  <a:pt x="0" y="0"/>
                </a:moveTo>
                <a:lnTo>
                  <a:pt x="10778847" y="0"/>
                </a:lnTo>
                <a:lnTo>
                  <a:pt x="10778847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90991" y="-245924"/>
            <a:ext cx="10684865" cy="10778847"/>
          </a:xfrm>
          <a:custGeom>
            <a:avLst/>
            <a:gdLst/>
            <a:ahLst/>
            <a:cxnLst/>
            <a:rect l="l" t="t" r="r" b="b"/>
            <a:pathLst>
              <a:path w="10684865" h="10778847">
                <a:moveTo>
                  <a:pt x="0" y="0"/>
                </a:moveTo>
                <a:lnTo>
                  <a:pt x="10684865" y="0"/>
                </a:lnTo>
                <a:lnTo>
                  <a:pt x="10684865" y="10778848"/>
                </a:lnTo>
                <a:lnTo>
                  <a:pt x="0" y="1077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79"/>
            </a:stretch>
          </a:blipFill>
        </p:spPr>
      </p:sp>
      <p:grpSp>
        <p:nvGrpSpPr>
          <p:cNvPr id="4" name="Group 4"/>
          <p:cNvGrpSpPr/>
          <p:nvPr/>
        </p:nvGrpSpPr>
        <p:grpSpPr>
          <a:xfrm rot="194529">
            <a:off x="10945730" y="128497"/>
            <a:ext cx="8356234" cy="11695394"/>
            <a:chOff x="0" y="0"/>
            <a:chExt cx="2200819" cy="30802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0819" cy="3080268"/>
            </a:xfrm>
            <a:custGeom>
              <a:avLst/>
              <a:gdLst/>
              <a:ahLst/>
              <a:cxnLst/>
              <a:rect l="l" t="t" r="r" b="b"/>
              <a:pathLst>
                <a:path w="2200819" h="3080268">
                  <a:moveTo>
                    <a:pt x="92648" y="0"/>
                  </a:moveTo>
                  <a:lnTo>
                    <a:pt x="2108170" y="0"/>
                  </a:lnTo>
                  <a:cubicBezTo>
                    <a:pt x="2159339" y="0"/>
                    <a:pt x="2200819" y="41480"/>
                    <a:pt x="2200819" y="92648"/>
                  </a:cubicBezTo>
                  <a:lnTo>
                    <a:pt x="2200819" y="2987620"/>
                  </a:lnTo>
                  <a:cubicBezTo>
                    <a:pt x="2200819" y="3012192"/>
                    <a:pt x="2191058" y="3035757"/>
                    <a:pt x="2173683" y="3053132"/>
                  </a:cubicBezTo>
                  <a:cubicBezTo>
                    <a:pt x="2156308" y="3070507"/>
                    <a:pt x="2132742" y="3080268"/>
                    <a:pt x="2108170" y="3080268"/>
                  </a:cubicBezTo>
                  <a:lnTo>
                    <a:pt x="92648" y="3080268"/>
                  </a:lnTo>
                  <a:cubicBezTo>
                    <a:pt x="68077" y="3080268"/>
                    <a:pt x="44511" y="3070507"/>
                    <a:pt x="27136" y="3053132"/>
                  </a:cubicBezTo>
                  <a:cubicBezTo>
                    <a:pt x="9761" y="3035757"/>
                    <a:pt x="0" y="3012192"/>
                    <a:pt x="0" y="2987620"/>
                  </a:cubicBezTo>
                  <a:lnTo>
                    <a:pt x="0" y="92648"/>
                  </a:lnTo>
                  <a:cubicBezTo>
                    <a:pt x="0" y="68077"/>
                    <a:pt x="9761" y="44511"/>
                    <a:pt x="27136" y="27136"/>
                  </a:cubicBezTo>
                  <a:cubicBezTo>
                    <a:pt x="44511" y="9761"/>
                    <a:pt x="68077" y="0"/>
                    <a:pt x="92648" y="0"/>
                  </a:cubicBezTo>
                  <a:close/>
                </a:path>
              </a:pathLst>
            </a:custGeom>
            <a:solidFill>
              <a:srgbClr val="75D6D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00819" cy="3118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94529">
            <a:off x="11635002" y="1367145"/>
            <a:ext cx="7224335" cy="5734703"/>
            <a:chOff x="0" y="0"/>
            <a:chExt cx="1902706" cy="15103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02706" cy="1510375"/>
            </a:xfrm>
            <a:custGeom>
              <a:avLst/>
              <a:gdLst/>
              <a:ahLst/>
              <a:cxnLst/>
              <a:rect l="l" t="t" r="r" b="b"/>
              <a:pathLst>
                <a:path w="1902706" h="1510375">
                  <a:moveTo>
                    <a:pt x="107164" y="0"/>
                  </a:moveTo>
                  <a:lnTo>
                    <a:pt x="1795541" y="0"/>
                  </a:lnTo>
                  <a:cubicBezTo>
                    <a:pt x="1823963" y="0"/>
                    <a:pt x="1851221" y="11291"/>
                    <a:pt x="1871318" y="31388"/>
                  </a:cubicBezTo>
                  <a:cubicBezTo>
                    <a:pt x="1891415" y="51485"/>
                    <a:pt x="1902706" y="78743"/>
                    <a:pt x="1902706" y="107164"/>
                  </a:cubicBezTo>
                  <a:lnTo>
                    <a:pt x="1902706" y="1403210"/>
                  </a:lnTo>
                  <a:cubicBezTo>
                    <a:pt x="1902706" y="1431632"/>
                    <a:pt x="1891415" y="1458890"/>
                    <a:pt x="1871318" y="1478987"/>
                  </a:cubicBezTo>
                  <a:cubicBezTo>
                    <a:pt x="1851221" y="1499084"/>
                    <a:pt x="1823963" y="1510375"/>
                    <a:pt x="1795541" y="1510375"/>
                  </a:cubicBezTo>
                  <a:lnTo>
                    <a:pt x="107164" y="1510375"/>
                  </a:lnTo>
                  <a:cubicBezTo>
                    <a:pt x="78743" y="1510375"/>
                    <a:pt x="51485" y="1499084"/>
                    <a:pt x="31388" y="1478987"/>
                  </a:cubicBezTo>
                  <a:cubicBezTo>
                    <a:pt x="11291" y="1458890"/>
                    <a:pt x="0" y="1431632"/>
                    <a:pt x="0" y="1403210"/>
                  </a:cubicBezTo>
                  <a:lnTo>
                    <a:pt x="0" y="107164"/>
                  </a:lnTo>
                  <a:cubicBezTo>
                    <a:pt x="0" y="78743"/>
                    <a:pt x="11291" y="51485"/>
                    <a:pt x="31388" y="31388"/>
                  </a:cubicBezTo>
                  <a:cubicBezTo>
                    <a:pt x="51485" y="11291"/>
                    <a:pt x="78743" y="0"/>
                    <a:pt x="1071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02706" cy="1548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54194">
            <a:off x="11576468" y="7625263"/>
            <a:ext cx="1936565" cy="1936565"/>
          </a:xfrm>
          <a:custGeom>
            <a:avLst/>
            <a:gdLst/>
            <a:ahLst/>
            <a:cxnLst/>
            <a:rect l="l" t="t" r="r" b="b"/>
            <a:pathLst>
              <a:path w="1936565" h="1936565">
                <a:moveTo>
                  <a:pt x="0" y="0"/>
                </a:moveTo>
                <a:lnTo>
                  <a:pt x="1936564" y="0"/>
                </a:lnTo>
                <a:lnTo>
                  <a:pt x="1936564" y="1936565"/>
                </a:lnTo>
                <a:lnTo>
                  <a:pt x="0" y="1936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57552">
            <a:off x="17128888" y="7965126"/>
            <a:ext cx="1178431" cy="1696195"/>
          </a:xfrm>
          <a:custGeom>
            <a:avLst/>
            <a:gdLst/>
            <a:ahLst/>
            <a:cxnLst/>
            <a:rect l="l" t="t" r="r" b="b"/>
            <a:pathLst>
              <a:path w="1178431" h="1696195">
                <a:moveTo>
                  <a:pt x="0" y="0"/>
                </a:moveTo>
                <a:lnTo>
                  <a:pt x="1178431" y="0"/>
                </a:lnTo>
                <a:lnTo>
                  <a:pt x="1178431" y="1696195"/>
                </a:lnTo>
                <a:lnTo>
                  <a:pt x="0" y="1696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723667" y="308522"/>
            <a:ext cx="2170425" cy="1006288"/>
          </a:xfrm>
          <a:custGeom>
            <a:avLst/>
            <a:gdLst/>
            <a:ahLst/>
            <a:cxnLst/>
            <a:rect l="l" t="t" r="r" b="b"/>
            <a:pathLst>
              <a:path w="2170425" h="1006288">
                <a:moveTo>
                  <a:pt x="0" y="0"/>
                </a:moveTo>
                <a:lnTo>
                  <a:pt x="2170425" y="0"/>
                </a:lnTo>
                <a:lnTo>
                  <a:pt x="2170425" y="1006288"/>
                </a:lnTo>
                <a:lnTo>
                  <a:pt x="0" y="10062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153001">
            <a:off x="14747995" y="392686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</a:t>
            </a:r>
          </a:p>
        </p:txBody>
      </p:sp>
      <p:sp>
        <p:nvSpPr>
          <p:cNvPr id="14" name="TextBox 14"/>
          <p:cNvSpPr txBox="1"/>
          <p:nvPr/>
        </p:nvSpPr>
        <p:spPr>
          <a:xfrm rot="153001">
            <a:off x="14758754" y="118846"/>
            <a:ext cx="1497996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10333" spc="-8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...</a:t>
            </a:r>
          </a:p>
        </p:txBody>
      </p:sp>
      <p:sp>
        <p:nvSpPr>
          <p:cNvPr id="15" name="TextBox 15"/>
          <p:cNvSpPr txBox="1"/>
          <p:nvPr/>
        </p:nvSpPr>
        <p:spPr>
          <a:xfrm rot="210837">
            <a:off x="12027160" y="3569993"/>
            <a:ext cx="6189288" cy="138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2"/>
              </a:lnSpc>
            </a:pPr>
            <a:r>
              <a:rPr lang="en-US" sz="9559">
                <a:solidFill>
                  <a:srgbClr val="47B2AB"/>
                </a:solidFill>
                <a:latin typeface="Paytone One"/>
                <a:ea typeface="Paytone One"/>
                <a:cs typeface="Paytone One"/>
                <a:sym typeface="Paytone One"/>
              </a:rPr>
              <a:t>KẾT LUẬN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1546" y="2074786"/>
            <a:ext cx="10348505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Nắm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kiến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thức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cơ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bản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kỹ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thuật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lập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trình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game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trên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Unity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1546" y="4130552"/>
            <a:ext cx="10348505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Xây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dựng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game ”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Xuyên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Ninja”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với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chức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năng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cơ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bản</a:t>
            </a:r>
            <a:endParaRPr lang="en-US" sz="3999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73188" y="6886452"/>
            <a:ext cx="10348505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Tuy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nhiên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vẫn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còn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tồn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tại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hạn</a:t>
            </a:r>
            <a:r>
              <a:rPr lang="en-US" sz="3999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chế</a:t>
            </a:r>
            <a:endParaRPr lang="en-US" sz="3999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366</Words>
  <Application>Microsoft Office PowerPoint</Application>
  <PresentationFormat>Custom</PresentationFormat>
  <Paragraphs>64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Paytone One</vt:lpstr>
      <vt:lpstr>Cosmic Octo Medium</vt:lpstr>
      <vt:lpstr>Cabin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GAME “XUYÊN KHÔNG THÀNH NINJA” BẰNG UNITY</dc:title>
  <cp:lastModifiedBy>Vu Tien Manh</cp:lastModifiedBy>
  <cp:revision>19</cp:revision>
  <dcterms:created xsi:type="dcterms:W3CDTF">2006-08-16T00:00:00Z</dcterms:created>
  <dcterms:modified xsi:type="dcterms:W3CDTF">2025-01-18T08:06:46Z</dcterms:modified>
  <dc:identifier>DAGcYAarKnU</dc:identifier>
</cp:coreProperties>
</file>